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 id="2147483688" r:id="rId2"/>
    <p:sldMasterId id="2147483689" r:id="rId3"/>
    <p:sldMasterId id="2147483690" r:id="rId4"/>
  </p:sldMasterIdLst>
  <p:notesMasterIdLst>
    <p:notesMasterId r:id="rId18"/>
  </p:notesMasterIdLst>
  <p:sldIdLst>
    <p:sldId id="256" r:id="rId5"/>
    <p:sldId id="258" r:id="rId6"/>
    <p:sldId id="268" r:id="rId7"/>
    <p:sldId id="269" r:id="rId8"/>
    <p:sldId id="270" r:id="rId9"/>
    <p:sldId id="2145706274" r:id="rId10"/>
    <p:sldId id="2145706272" r:id="rId11"/>
    <p:sldId id="2145706242" r:id="rId12"/>
    <p:sldId id="2145706273" r:id="rId13"/>
    <p:sldId id="2145706269" r:id="rId14"/>
    <p:sldId id="2145706260" r:id="rId15"/>
    <p:sldId id="2145706270" r:id="rId16"/>
    <p:sldId id="272"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095BF61-5AB5-463C-A018-5DE345CE9936}" v="20" dt="2024-11-12T08:37:35.031"/>
  </p1510:revLst>
</p1510:revInfo>
</file>

<file path=ppt/tableStyles.xml><?xml version="1.0" encoding="utf-8"?>
<a:tblStyleLst xmlns:a="http://schemas.openxmlformats.org/drawingml/2006/main" def="{D7D3C4E2-B833-4A92-BAF4-0750F623BB92}">
  <a:tblStyle styleId="{D7D3C4E2-B833-4A92-BAF4-0750F623BB92}"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1" d="100"/>
          <a:sy n="141" d="100"/>
        </p:scale>
        <p:origin x="74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raf Thomas, INI-NET-VNC-HCS" userId="487bc3e3-9ce7-4cdd-b7b4-8899ea88d289" providerId="ADAL" clId="{9095BF61-5AB5-463C-A018-5DE345CE9936}"/>
    <pc:docChg chg="undo redo custSel addSld delSld modSld sldOrd">
      <pc:chgData name="Graf Thomas, INI-NET-VNC-HCS" userId="487bc3e3-9ce7-4cdd-b7b4-8899ea88d289" providerId="ADAL" clId="{9095BF61-5AB5-463C-A018-5DE345CE9936}" dt="2024-11-12T08:37:35.030" v="1291"/>
      <pc:docMkLst>
        <pc:docMk/>
      </pc:docMkLst>
      <pc:sldChg chg="del">
        <pc:chgData name="Graf Thomas, INI-NET-VNC-HCS" userId="487bc3e3-9ce7-4cdd-b7b4-8899ea88d289" providerId="ADAL" clId="{9095BF61-5AB5-463C-A018-5DE345CE9936}" dt="2024-11-12T08:33:21.391" v="1285" actId="47"/>
        <pc:sldMkLst>
          <pc:docMk/>
          <pc:sldMk cId="0" sldId="257"/>
        </pc:sldMkLst>
      </pc:sldChg>
      <pc:sldChg chg="add del">
        <pc:chgData name="Graf Thomas, INI-NET-VNC-HCS" userId="487bc3e3-9ce7-4cdd-b7b4-8899ea88d289" providerId="ADAL" clId="{9095BF61-5AB5-463C-A018-5DE345CE9936}" dt="2024-11-12T08:37:35.030" v="1291"/>
        <pc:sldMkLst>
          <pc:docMk/>
          <pc:sldMk cId="0" sldId="258"/>
        </pc:sldMkLst>
      </pc:sldChg>
      <pc:sldChg chg="del">
        <pc:chgData name="Graf Thomas, INI-NET-VNC-HCS" userId="487bc3e3-9ce7-4cdd-b7b4-8899ea88d289" providerId="ADAL" clId="{9095BF61-5AB5-463C-A018-5DE345CE9936}" dt="2024-11-12T08:33:21.391" v="1285" actId="47"/>
        <pc:sldMkLst>
          <pc:docMk/>
          <pc:sldMk cId="0" sldId="259"/>
        </pc:sldMkLst>
      </pc:sldChg>
      <pc:sldChg chg="del">
        <pc:chgData name="Graf Thomas, INI-NET-VNC-HCS" userId="487bc3e3-9ce7-4cdd-b7b4-8899ea88d289" providerId="ADAL" clId="{9095BF61-5AB5-463C-A018-5DE345CE9936}" dt="2024-11-12T08:33:21.391" v="1285" actId="47"/>
        <pc:sldMkLst>
          <pc:docMk/>
          <pc:sldMk cId="0" sldId="260"/>
        </pc:sldMkLst>
      </pc:sldChg>
      <pc:sldChg chg="del">
        <pc:chgData name="Graf Thomas, INI-NET-VNC-HCS" userId="487bc3e3-9ce7-4cdd-b7b4-8899ea88d289" providerId="ADAL" clId="{9095BF61-5AB5-463C-A018-5DE345CE9936}" dt="2024-11-12T08:33:21.391" v="1285" actId="47"/>
        <pc:sldMkLst>
          <pc:docMk/>
          <pc:sldMk cId="0" sldId="261"/>
        </pc:sldMkLst>
      </pc:sldChg>
      <pc:sldChg chg="del">
        <pc:chgData name="Graf Thomas, INI-NET-VNC-HCS" userId="487bc3e3-9ce7-4cdd-b7b4-8899ea88d289" providerId="ADAL" clId="{9095BF61-5AB5-463C-A018-5DE345CE9936}" dt="2024-11-12T08:33:21.391" v="1285" actId="47"/>
        <pc:sldMkLst>
          <pc:docMk/>
          <pc:sldMk cId="0" sldId="262"/>
        </pc:sldMkLst>
      </pc:sldChg>
      <pc:sldChg chg="del">
        <pc:chgData name="Graf Thomas, INI-NET-VNC-HCS" userId="487bc3e3-9ce7-4cdd-b7b4-8899ea88d289" providerId="ADAL" clId="{9095BF61-5AB5-463C-A018-5DE345CE9936}" dt="2024-11-12T08:33:21.391" v="1285" actId="47"/>
        <pc:sldMkLst>
          <pc:docMk/>
          <pc:sldMk cId="0" sldId="263"/>
        </pc:sldMkLst>
      </pc:sldChg>
      <pc:sldChg chg="del">
        <pc:chgData name="Graf Thomas, INI-NET-VNC-HCS" userId="487bc3e3-9ce7-4cdd-b7b4-8899ea88d289" providerId="ADAL" clId="{9095BF61-5AB5-463C-A018-5DE345CE9936}" dt="2024-11-12T08:33:21.391" v="1285" actId="47"/>
        <pc:sldMkLst>
          <pc:docMk/>
          <pc:sldMk cId="0" sldId="264"/>
        </pc:sldMkLst>
      </pc:sldChg>
      <pc:sldChg chg="del">
        <pc:chgData name="Graf Thomas, INI-NET-VNC-HCS" userId="487bc3e3-9ce7-4cdd-b7b4-8899ea88d289" providerId="ADAL" clId="{9095BF61-5AB5-463C-A018-5DE345CE9936}" dt="2024-11-12T08:33:21.391" v="1285" actId="47"/>
        <pc:sldMkLst>
          <pc:docMk/>
          <pc:sldMk cId="0" sldId="265"/>
        </pc:sldMkLst>
      </pc:sldChg>
      <pc:sldChg chg="del">
        <pc:chgData name="Graf Thomas, INI-NET-VNC-HCS" userId="487bc3e3-9ce7-4cdd-b7b4-8899ea88d289" providerId="ADAL" clId="{9095BF61-5AB5-463C-A018-5DE345CE9936}" dt="2024-11-12T08:33:21.391" v="1285" actId="47"/>
        <pc:sldMkLst>
          <pc:docMk/>
          <pc:sldMk cId="0" sldId="266"/>
        </pc:sldMkLst>
      </pc:sldChg>
      <pc:sldChg chg="del">
        <pc:chgData name="Graf Thomas, INI-NET-VNC-HCS" userId="487bc3e3-9ce7-4cdd-b7b4-8899ea88d289" providerId="ADAL" clId="{9095BF61-5AB5-463C-A018-5DE345CE9936}" dt="2024-11-12T08:33:21.391" v="1285" actId="47"/>
        <pc:sldMkLst>
          <pc:docMk/>
          <pc:sldMk cId="0" sldId="267"/>
        </pc:sldMkLst>
      </pc:sldChg>
      <pc:sldChg chg="ord">
        <pc:chgData name="Graf Thomas, INI-NET-VNC-HCS" userId="487bc3e3-9ce7-4cdd-b7b4-8899ea88d289" providerId="ADAL" clId="{9095BF61-5AB5-463C-A018-5DE345CE9936}" dt="2024-11-12T08:33:08.116" v="1284"/>
        <pc:sldMkLst>
          <pc:docMk/>
          <pc:sldMk cId="0" sldId="272"/>
        </pc:sldMkLst>
      </pc:sldChg>
      <pc:sldChg chg="addSp delSp modSp mod">
        <pc:chgData name="Graf Thomas, INI-NET-VNC-HCS" userId="487bc3e3-9ce7-4cdd-b7b4-8899ea88d289" providerId="ADAL" clId="{9095BF61-5AB5-463C-A018-5DE345CE9936}" dt="2024-11-12T08:37:11.911" v="1290" actId="207"/>
        <pc:sldMkLst>
          <pc:docMk/>
          <pc:sldMk cId="2617504443" sldId="2145706242"/>
        </pc:sldMkLst>
        <pc:spChg chg="mod">
          <ac:chgData name="Graf Thomas, INI-NET-VNC-HCS" userId="487bc3e3-9ce7-4cdd-b7b4-8899ea88d289" providerId="ADAL" clId="{9095BF61-5AB5-463C-A018-5DE345CE9936}" dt="2024-11-12T08:37:11.911" v="1290" actId="207"/>
          <ac:spMkLst>
            <pc:docMk/>
            <pc:sldMk cId="2617504443" sldId="2145706242"/>
            <ac:spMk id="2" creationId="{FF20F271-6F0D-4AC0-BB1D-F5C338165C13}"/>
          </ac:spMkLst>
        </pc:spChg>
        <pc:spChg chg="mod">
          <ac:chgData name="Graf Thomas, INI-NET-VNC-HCS" userId="487bc3e3-9ce7-4cdd-b7b4-8899ea88d289" providerId="ADAL" clId="{9095BF61-5AB5-463C-A018-5DE345CE9936}" dt="2024-11-12T08:10:12.130" v="385" actId="14100"/>
          <ac:spMkLst>
            <pc:docMk/>
            <pc:sldMk cId="2617504443" sldId="2145706242"/>
            <ac:spMk id="3" creationId="{29C0DFD4-432D-4B0C-93DF-790441DCF5B9}"/>
          </ac:spMkLst>
        </pc:spChg>
        <pc:spChg chg="del">
          <ac:chgData name="Graf Thomas, INI-NET-VNC-HCS" userId="487bc3e3-9ce7-4cdd-b7b4-8899ea88d289" providerId="ADAL" clId="{9095BF61-5AB5-463C-A018-5DE345CE9936}" dt="2024-11-12T08:02:12.995" v="121" actId="478"/>
          <ac:spMkLst>
            <pc:docMk/>
            <pc:sldMk cId="2617504443" sldId="2145706242"/>
            <ac:spMk id="5" creationId="{A9CD1D68-6740-B60A-B5C6-3012DD46A668}"/>
          </ac:spMkLst>
        </pc:spChg>
        <pc:spChg chg="del">
          <ac:chgData name="Graf Thomas, INI-NET-VNC-HCS" userId="487bc3e3-9ce7-4cdd-b7b4-8899ea88d289" providerId="ADAL" clId="{9095BF61-5AB5-463C-A018-5DE345CE9936}" dt="2024-11-12T08:02:13.505" v="122" actId="478"/>
          <ac:spMkLst>
            <pc:docMk/>
            <pc:sldMk cId="2617504443" sldId="2145706242"/>
            <ac:spMk id="7" creationId="{F1861884-AA79-8041-A708-D4652D546A08}"/>
          </ac:spMkLst>
        </pc:spChg>
        <pc:spChg chg="mod">
          <ac:chgData name="Graf Thomas, INI-NET-VNC-HCS" userId="487bc3e3-9ce7-4cdd-b7b4-8899ea88d289" providerId="ADAL" clId="{9095BF61-5AB5-463C-A018-5DE345CE9936}" dt="2024-11-12T08:02:19.130" v="124" actId="14100"/>
          <ac:spMkLst>
            <pc:docMk/>
            <pc:sldMk cId="2617504443" sldId="2145706242"/>
            <ac:spMk id="8" creationId="{F03D7BF8-F90A-4F8C-8FCE-B1DB1DEC687A}"/>
          </ac:spMkLst>
        </pc:spChg>
        <pc:spChg chg="add mod">
          <ac:chgData name="Graf Thomas, INI-NET-VNC-HCS" userId="487bc3e3-9ce7-4cdd-b7b4-8899ea88d289" providerId="ADAL" clId="{9095BF61-5AB5-463C-A018-5DE345CE9936}" dt="2024-11-12T08:10:01.140" v="382" actId="14100"/>
          <ac:spMkLst>
            <pc:docMk/>
            <pc:sldMk cId="2617504443" sldId="2145706242"/>
            <ac:spMk id="11" creationId="{40DD2358-B4C4-8F1A-35C9-8A538DD95E79}"/>
          </ac:spMkLst>
        </pc:spChg>
        <pc:picChg chg="del">
          <ac:chgData name="Graf Thomas, INI-NET-VNC-HCS" userId="487bc3e3-9ce7-4cdd-b7b4-8899ea88d289" providerId="ADAL" clId="{9095BF61-5AB5-463C-A018-5DE345CE9936}" dt="2024-11-12T08:02:12.044" v="120" actId="478"/>
          <ac:picMkLst>
            <pc:docMk/>
            <pc:sldMk cId="2617504443" sldId="2145706242"/>
            <ac:picMk id="4" creationId="{3F6FE370-7B96-20ED-12F6-496CEBE7C7B7}"/>
          </ac:picMkLst>
        </pc:picChg>
        <pc:picChg chg="add mod">
          <ac:chgData name="Graf Thomas, INI-NET-VNC-HCS" userId="487bc3e3-9ce7-4cdd-b7b4-8899ea88d289" providerId="ADAL" clId="{9095BF61-5AB5-463C-A018-5DE345CE9936}" dt="2024-11-12T08:09:55.692" v="380" actId="1076"/>
          <ac:picMkLst>
            <pc:docMk/>
            <pc:sldMk cId="2617504443" sldId="2145706242"/>
            <ac:picMk id="9" creationId="{9438981C-703D-06F8-668A-4F91A8420F90}"/>
          </ac:picMkLst>
        </pc:picChg>
      </pc:sldChg>
      <pc:sldChg chg="modSp add del mod">
        <pc:chgData name="Graf Thomas, INI-NET-VNC-HCS" userId="487bc3e3-9ce7-4cdd-b7b4-8899ea88d289" providerId="ADAL" clId="{9095BF61-5AB5-463C-A018-5DE345CE9936}" dt="2024-11-12T07:55:46.073" v="5" actId="13926"/>
        <pc:sldMkLst>
          <pc:docMk/>
          <pc:sldMk cId="3325836654" sldId="2145706272"/>
        </pc:sldMkLst>
        <pc:spChg chg="mod">
          <ac:chgData name="Graf Thomas, INI-NET-VNC-HCS" userId="487bc3e3-9ce7-4cdd-b7b4-8899ea88d289" providerId="ADAL" clId="{9095BF61-5AB5-463C-A018-5DE345CE9936}" dt="2024-11-12T07:55:46.073" v="5" actId="13926"/>
          <ac:spMkLst>
            <pc:docMk/>
            <pc:sldMk cId="3325836654" sldId="2145706272"/>
            <ac:spMk id="3" creationId="{29C0DFD4-432D-4B0C-93DF-790441DCF5B9}"/>
          </ac:spMkLst>
        </pc:spChg>
        <pc:spChg chg="mod">
          <ac:chgData name="Graf Thomas, INI-NET-VNC-HCS" userId="487bc3e3-9ce7-4cdd-b7b4-8899ea88d289" providerId="ADAL" clId="{9095BF61-5AB5-463C-A018-5DE345CE9936}" dt="2024-11-12T07:55:21.802" v="2" actId="14100"/>
          <ac:spMkLst>
            <pc:docMk/>
            <pc:sldMk cId="3325836654" sldId="2145706272"/>
            <ac:spMk id="6" creationId="{3D5EE238-429C-4784-8E42-1813EF45704D}"/>
          </ac:spMkLst>
        </pc:spChg>
      </pc:sldChg>
      <pc:sldChg chg="addSp delSp modSp add mod">
        <pc:chgData name="Graf Thomas, INI-NET-VNC-HCS" userId="487bc3e3-9ce7-4cdd-b7b4-8899ea88d289" providerId="ADAL" clId="{9095BF61-5AB5-463C-A018-5DE345CE9936}" dt="2024-11-12T08:31:08.515" v="1224" actId="478"/>
        <pc:sldMkLst>
          <pc:docMk/>
          <pc:sldMk cId="2907585778" sldId="2145706273"/>
        </pc:sldMkLst>
        <pc:spChg chg="mod">
          <ac:chgData name="Graf Thomas, INI-NET-VNC-HCS" userId="487bc3e3-9ce7-4cdd-b7b4-8899ea88d289" providerId="ADAL" clId="{9095BF61-5AB5-463C-A018-5DE345CE9936}" dt="2024-11-12T08:11:10.272" v="430" actId="20577"/>
          <ac:spMkLst>
            <pc:docMk/>
            <pc:sldMk cId="2907585778" sldId="2145706273"/>
            <ac:spMk id="2" creationId="{FF20F271-6F0D-4AC0-BB1D-F5C338165C13}"/>
          </ac:spMkLst>
        </pc:spChg>
        <pc:spChg chg="mod">
          <ac:chgData name="Graf Thomas, INI-NET-VNC-HCS" userId="487bc3e3-9ce7-4cdd-b7b4-8899ea88d289" providerId="ADAL" clId="{9095BF61-5AB5-463C-A018-5DE345CE9936}" dt="2024-11-12T08:22:17.772" v="1133" actId="14100"/>
          <ac:spMkLst>
            <pc:docMk/>
            <pc:sldMk cId="2907585778" sldId="2145706273"/>
            <ac:spMk id="3" creationId="{29C0DFD4-432D-4B0C-93DF-790441DCF5B9}"/>
          </ac:spMkLst>
        </pc:spChg>
        <pc:spChg chg="add del mod">
          <ac:chgData name="Graf Thomas, INI-NET-VNC-HCS" userId="487bc3e3-9ce7-4cdd-b7b4-8899ea88d289" providerId="ADAL" clId="{9095BF61-5AB5-463C-A018-5DE345CE9936}" dt="2024-11-12T08:31:08.515" v="1224" actId="478"/>
          <ac:spMkLst>
            <pc:docMk/>
            <pc:sldMk cId="2907585778" sldId="2145706273"/>
            <ac:spMk id="4" creationId="{13FEF568-F440-6D1E-26C6-A4A23381CD40}"/>
          </ac:spMkLst>
        </pc:spChg>
        <pc:spChg chg="del">
          <ac:chgData name="Graf Thomas, INI-NET-VNC-HCS" userId="487bc3e3-9ce7-4cdd-b7b4-8899ea88d289" providerId="ADAL" clId="{9095BF61-5AB5-463C-A018-5DE345CE9936}" dt="2024-11-12T08:11:20.634" v="432" actId="478"/>
          <ac:spMkLst>
            <pc:docMk/>
            <pc:sldMk cId="2907585778" sldId="2145706273"/>
            <ac:spMk id="11" creationId="{40DD2358-B4C4-8F1A-35C9-8A538DD95E79}"/>
          </ac:spMkLst>
        </pc:spChg>
        <pc:picChg chg="del">
          <ac:chgData name="Graf Thomas, INI-NET-VNC-HCS" userId="487bc3e3-9ce7-4cdd-b7b4-8899ea88d289" providerId="ADAL" clId="{9095BF61-5AB5-463C-A018-5DE345CE9936}" dt="2024-11-12T08:11:17.911" v="431" actId="478"/>
          <ac:picMkLst>
            <pc:docMk/>
            <pc:sldMk cId="2907585778" sldId="2145706273"/>
            <ac:picMk id="9" creationId="{9438981C-703D-06F8-668A-4F91A8420F90}"/>
          </ac:picMkLst>
        </pc:picChg>
      </pc:sldChg>
      <pc:sldChg chg="addSp delSp modSp add mod ord">
        <pc:chgData name="Graf Thomas, INI-NET-VNC-HCS" userId="487bc3e3-9ce7-4cdd-b7b4-8899ea88d289" providerId="ADAL" clId="{9095BF61-5AB5-463C-A018-5DE345CE9936}" dt="2024-11-12T08:32:42.547" v="1282"/>
        <pc:sldMkLst>
          <pc:docMk/>
          <pc:sldMk cId="3321791188" sldId="2145706274"/>
        </pc:sldMkLst>
        <pc:spChg chg="mod">
          <ac:chgData name="Graf Thomas, INI-NET-VNC-HCS" userId="487bc3e3-9ce7-4cdd-b7b4-8899ea88d289" providerId="ADAL" clId="{9095BF61-5AB5-463C-A018-5DE345CE9936}" dt="2024-11-12T08:32:29.209" v="1280" actId="20577"/>
          <ac:spMkLst>
            <pc:docMk/>
            <pc:sldMk cId="3321791188" sldId="2145706274"/>
            <ac:spMk id="2" creationId="{FF20F271-6F0D-4AC0-BB1D-F5C338165C13}"/>
          </ac:spMkLst>
        </pc:spChg>
        <pc:spChg chg="del">
          <ac:chgData name="Graf Thomas, INI-NET-VNC-HCS" userId="487bc3e3-9ce7-4cdd-b7b4-8899ea88d289" providerId="ADAL" clId="{9095BF61-5AB5-463C-A018-5DE345CE9936}" dt="2024-11-12T08:31:22.628" v="1225" actId="478"/>
          <ac:spMkLst>
            <pc:docMk/>
            <pc:sldMk cId="3321791188" sldId="2145706274"/>
            <ac:spMk id="3" creationId="{29C0DFD4-432D-4B0C-93DF-790441DCF5B9}"/>
          </ac:spMkLst>
        </pc:spChg>
        <pc:spChg chg="mod">
          <ac:chgData name="Graf Thomas, INI-NET-VNC-HCS" userId="487bc3e3-9ce7-4cdd-b7b4-8899ea88d289" providerId="ADAL" clId="{9095BF61-5AB5-463C-A018-5DE345CE9936}" dt="2024-11-12T08:32:16.899" v="1263" actId="6549"/>
          <ac:spMkLst>
            <pc:docMk/>
            <pc:sldMk cId="3321791188" sldId="2145706274"/>
            <ac:spMk id="4" creationId="{13FEF568-F440-6D1E-26C6-A4A23381CD40}"/>
          </ac:spMkLst>
        </pc:spChg>
        <pc:spChg chg="add del mod">
          <ac:chgData name="Graf Thomas, INI-NET-VNC-HCS" userId="487bc3e3-9ce7-4cdd-b7b4-8899ea88d289" providerId="ADAL" clId="{9095BF61-5AB5-463C-A018-5DE345CE9936}" dt="2024-11-12T08:31:26.503" v="1226" actId="478"/>
          <ac:spMkLst>
            <pc:docMk/>
            <pc:sldMk cId="3321791188" sldId="2145706274"/>
            <ac:spMk id="6" creationId="{E74FABFE-9C7D-AE5F-74F4-9C2E971BF79E}"/>
          </ac:spMkLst>
        </pc:spChg>
      </pc:sldChg>
      <pc:sldMasterChg chg="delSldLayout">
        <pc:chgData name="Graf Thomas, INI-NET-VNC-HCS" userId="487bc3e3-9ce7-4cdd-b7b4-8899ea88d289" providerId="ADAL" clId="{9095BF61-5AB5-463C-A018-5DE345CE9936}" dt="2024-11-12T07:55:10.483" v="1" actId="47"/>
        <pc:sldMasterMkLst>
          <pc:docMk/>
          <pc:sldMasterMk cId="0" sldId="2147483688"/>
        </pc:sldMasterMkLst>
        <pc:sldLayoutChg chg="del">
          <pc:chgData name="Graf Thomas, INI-NET-VNC-HCS" userId="487bc3e3-9ce7-4cdd-b7b4-8899ea88d289" providerId="ADAL" clId="{9095BF61-5AB5-463C-A018-5DE345CE9936}" dt="2024-11-12T07:55:10.483" v="1" actId="47"/>
          <pc:sldLayoutMkLst>
            <pc:docMk/>
            <pc:sldMasterMk cId="0" sldId="2147483688"/>
            <pc:sldLayoutMk cId="1714729993" sldId="2147483690"/>
          </pc:sldLayoutMkLst>
        </pc:sldLayoutChg>
      </pc:sldMasterChg>
      <pc:sldMasterChg chg="delSldLayout">
        <pc:chgData name="Graf Thomas, INI-NET-VNC-HCS" userId="487bc3e3-9ce7-4cdd-b7b4-8899ea88d289" providerId="ADAL" clId="{9095BF61-5AB5-463C-A018-5DE345CE9936}" dt="2024-11-12T08:33:21.391" v="1285" actId="47"/>
        <pc:sldMasterMkLst>
          <pc:docMk/>
          <pc:sldMasterMk cId="0" sldId="2147483689"/>
        </pc:sldMasterMkLst>
        <pc:sldLayoutChg chg="del">
          <pc:chgData name="Graf Thomas, INI-NET-VNC-HCS" userId="487bc3e3-9ce7-4cdd-b7b4-8899ea88d289" providerId="ADAL" clId="{9095BF61-5AB5-463C-A018-5DE345CE9936}" dt="2024-11-12T08:33:21.391" v="1285" actId="47"/>
          <pc:sldLayoutMkLst>
            <pc:docMk/>
            <pc:sldMasterMk cId="0" sldId="2147483689"/>
            <pc:sldLayoutMk cId="0" sldId="2147483674"/>
          </pc:sldLayoutMkLst>
        </pc:sldLayoutChg>
      </pc:sldMasterChg>
    </pc:docChg>
  </pc:docChgLst>
</pc:chgInfo>
</file>

<file path=ppt/media/image1.png>
</file>

<file path=ppt/media/image10.png>
</file>

<file path=ppt/media/image2.png>
</file>

<file path=ppt/media/image3.png>
</file>

<file path=ppt/media/image4.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2d538e9c0b5_2_1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503" name="Google Shape;1503;g2d538e9c0b5_2_136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04" name="Google Shape;1504;g2d538e9c0b5_2_1364:notes"/>
          <p:cNvSpPr txBox="1">
            <a:spLocks noGrp="1"/>
          </p:cNvSpPr>
          <p:nvPr>
            <p:ph type="sldNum" idx="12"/>
          </p:nvPr>
        </p:nvSpPr>
        <p:spPr>
          <a:xfrm>
            <a:off x="0" y="0"/>
            <a:ext cx="3000000" cy="3000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Calibri"/>
              <a:buNone/>
            </a:pPr>
            <a:fld id="{00000000-1234-1234-1234-123412341234}" type="slidenum">
              <a:rPr lang="en" sz="1800" b="0" i="0" u="none" strike="noStrike" cap="none">
                <a:solidFill>
                  <a:srgbClr val="000000"/>
                </a:solidFill>
                <a:latin typeface="Calibri"/>
                <a:ea typeface="Calibri"/>
                <a:cs typeface="Calibri"/>
                <a:sym typeface="Calibri"/>
              </a:rPr>
              <a:t>1</a:t>
            </a:fld>
            <a:endParaRPr sz="1800" b="0" i="0" u="none" strike="noStrike" cap="none">
              <a:solidFill>
                <a:srgbClr val="000000"/>
              </a:solidFill>
              <a:latin typeface="Calibri"/>
              <a:ea typeface="Calibri"/>
              <a:cs typeface="Calibri"/>
              <a:sym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7"/>
        <p:cNvGrpSpPr/>
        <p:nvPr/>
      </p:nvGrpSpPr>
      <p:grpSpPr>
        <a:xfrm>
          <a:off x="0" y="0"/>
          <a:ext cx="0" cy="0"/>
          <a:chOff x="0" y="0"/>
          <a:chExt cx="0" cy="0"/>
        </a:xfrm>
      </p:grpSpPr>
      <p:sp>
        <p:nvSpPr>
          <p:cNvPr id="1518" name="Google Shape;1518;g2d538e9c0b5_2_1379: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19" name="Google Shape;1519;g2d538e9c0b5_2_137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
        <p:cNvGrpSpPr/>
        <p:nvPr/>
      </p:nvGrpSpPr>
      <p:grpSpPr>
        <a:xfrm>
          <a:off x="0" y="0"/>
          <a:ext cx="0" cy="0"/>
          <a:chOff x="0" y="0"/>
          <a:chExt cx="0" cy="0"/>
        </a:xfrm>
      </p:grpSpPr>
      <p:sp>
        <p:nvSpPr>
          <p:cNvPr id="1612" name="Google Shape;1612;g2d538e9c0b5_2_1550: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13" name="Google Shape;1613;g2d538e9c0b5_2_1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0"/>
        <p:cNvGrpSpPr/>
        <p:nvPr/>
      </p:nvGrpSpPr>
      <p:grpSpPr>
        <a:xfrm>
          <a:off x="0" y="0"/>
          <a:ext cx="0" cy="0"/>
          <a:chOff x="0" y="0"/>
          <a:chExt cx="0" cy="0"/>
        </a:xfrm>
      </p:grpSpPr>
      <p:sp>
        <p:nvSpPr>
          <p:cNvPr id="1621" name="Google Shape;1621;g2d538e9c0b5_2_1558: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22" name="Google Shape;1622;g2d538e9c0b5_2_1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
        <p:cNvGrpSpPr/>
        <p:nvPr/>
      </p:nvGrpSpPr>
      <p:grpSpPr>
        <a:xfrm>
          <a:off x="0" y="0"/>
          <a:ext cx="0" cy="0"/>
          <a:chOff x="0" y="0"/>
          <a:chExt cx="0" cy="0"/>
        </a:xfrm>
      </p:grpSpPr>
      <p:sp>
        <p:nvSpPr>
          <p:cNvPr id="1630" name="Google Shape;1630;g2d538e9c0b5_2_1566: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1" name="Google Shape;1631;g2d538e9c0b5_2_15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BBC52A0-2F3F-497F-8536-39D60282E9C2}" type="slidenum">
              <a:rPr kumimoji="0" lang="de-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de-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31231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BBC52A0-2F3F-497F-8536-39D60282E9C2}" type="slidenum">
              <a:rPr kumimoji="0" lang="de-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de-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624171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BBC52A0-2F3F-497F-8536-39D60282E9C2}" type="slidenum">
              <a:rPr kumimoji="0" lang="de-CH"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de-CH"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88536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7"/>
        <p:cNvGrpSpPr/>
        <p:nvPr/>
      </p:nvGrpSpPr>
      <p:grpSpPr>
        <a:xfrm>
          <a:off x="0" y="0"/>
          <a:ext cx="0" cy="0"/>
          <a:chOff x="0" y="0"/>
          <a:chExt cx="0" cy="0"/>
        </a:xfrm>
      </p:grpSpPr>
      <p:sp>
        <p:nvSpPr>
          <p:cNvPr id="1648" name="Google Shape;1648;g2d538e9c0b5_2_1574: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49" name="Google Shape;1649;g2d538e9c0b5_2_15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1_Title Slide" type="title">
  <p:cSld name="TITLE">
    <p:spTree>
      <p:nvGrpSpPr>
        <p:cNvPr id="1" name="Shape 55"/>
        <p:cNvGrpSpPr/>
        <p:nvPr/>
      </p:nvGrpSpPr>
      <p:grpSpPr>
        <a:xfrm>
          <a:off x="0" y="0"/>
          <a:ext cx="0" cy="0"/>
          <a:chOff x="0" y="0"/>
          <a:chExt cx="0" cy="0"/>
        </a:xfrm>
      </p:grpSpPr>
      <p:sp>
        <p:nvSpPr>
          <p:cNvPr id="56" name="Google Shape;56;p14"/>
          <p:cNvSpPr txBox="1">
            <a:spLocks noGrp="1"/>
          </p:cNvSpPr>
          <p:nvPr>
            <p:ph type="title"/>
          </p:nvPr>
        </p:nvSpPr>
        <p:spPr>
          <a:xfrm>
            <a:off x="685800" y="1597820"/>
            <a:ext cx="7772400" cy="1102521"/>
          </a:xfrm>
          <a:prstGeom prst="rect">
            <a:avLst/>
          </a:prstGeom>
          <a:noFill/>
          <a:ln>
            <a:noFill/>
          </a:ln>
        </p:spPr>
        <p:txBody>
          <a:bodyPr spcFirstLastPara="1" wrap="square" lIns="45700" tIns="45700" rIns="45700" bIns="45700" anchor="ctr" anchorCtr="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57" name="Google Shape;57;p14"/>
          <p:cNvSpPr txBox="1">
            <a:spLocks noGrp="1"/>
          </p:cNvSpPr>
          <p:nvPr>
            <p:ph type="body" idx="1"/>
          </p:nvPr>
        </p:nvSpPr>
        <p:spPr>
          <a:xfrm>
            <a:off x="1371600" y="2914650"/>
            <a:ext cx="6400800" cy="1314450"/>
          </a:xfrm>
          <a:prstGeom prst="rect">
            <a:avLst/>
          </a:prstGeom>
          <a:noFill/>
          <a:ln>
            <a:noFill/>
          </a:ln>
        </p:spPr>
        <p:txBody>
          <a:bodyPr spcFirstLastPara="1" wrap="square" lIns="45700" tIns="45700" rIns="45700" bIns="45700" anchor="t" anchorCtr="0">
            <a:normAutofit/>
          </a:bodyPr>
          <a:lstStyle>
            <a:lvl1pPr marL="457200" lvl="0" indent="-228600" algn="ctr">
              <a:lnSpc>
                <a:spcPct val="100000"/>
              </a:lnSpc>
              <a:spcBef>
                <a:spcPts val="700"/>
              </a:spcBef>
              <a:spcAft>
                <a:spcPts val="0"/>
              </a:spcAft>
              <a:buClr>
                <a:srgbClr val="888888"/>
              </a:buClr>
              <a:buSzPts val="3200"/>
              <a:buFont typeface="Calibri"/>
              <a:buNone/>
              <a:defRPr>
                <a:solidFill>
                  <a:srgbClr val="888888"/>
                </a:solidFill>
              </a:defRPr>
            </a:lvl1pPr>
            <a:lvl2pPr marL="914400" lvl="1" indent="-228600" algn="ctr">
              <a:lnSpc>
                <a:spcPct val="100000"/>
              </a:lnSpc>
              <a:spcBef>
                <a:spcPts val="700"/>
              </a:spcBef>
              <a:spcAft>
                <a:spcPts val="0"/>
              </a:spcAft>
              <a:buClr>
                <a:srgbClr val="888888"/>
              </a:buClr>
              <a:buSzPts val="3200"/>
              <a:buFont typeface="Calibri"/>
              <a:buNone/>
              <a:defRPr>
                <a:solidFill>
                  <a:srgbClr val="888888"/>
                </a:solidFill>
              </a:defRPr>
            </a:lvl2pPr>
            <a:lvl3pPr marL="1371600" lvl="2" indent="-228600" algn="ctr">
              <a:lnSpc>
                <a:spcPct val="100000"/>
              </a:lnSpc>
              <a:spcBef>
                <a:spcPts val="700"/>
              </a:spcBef>
              <a:spcAft>
                <a:spcPts val="0"/>
              </a:spcAft>
              <a:buClr>
                <a:srgbClr val="888888"/>
              </a:buClr>
              <a:buSzPts val="3200"/>
              <a:buFont typeface="Calibri"/>
              <a:buNone/>
              <a:defRPr>
                <a:solidFill>
                  <a:srgbClr val="888888"/>
                </a:solidFill>
              </a:defRPr>
            </a:lvl3pPr>
            <a:lvl4pPr marL="1828800" lvl="3" indent="-228600" algn="ctr">
              <a:lnSpc>
                <a:spcPct val="100000"/>
              </a:lnSpc>
              <a:spcBef>
                <a:spcPts val="700"/>
              </a:spcBef>
              <a:spcAft>
                <a:spcPts val="0"/>
              </a:spcAft>
              <a:buClr>
                <a:srgbClr val="888888"/>
              </a:buClr>
              <a:buSzPts val="3200"/>
              <a:buFont typeface="Calibri"/>
              <a:buNone/>
              <a:defRPr>
                <a:solidFill>
                  <a:srgbClr val="888888"/>
                </a:solidFill>
              </a:defRPr>
            </a:lvl4pPr>
            <a:lvl5pPr marL="2286000" lvl="4" indent="-228600" algn="ctr">
              <a:lnSpc>
                <a:spcPct val="100000"/>
              </a:lnSpc>
              <a:spcBef>
                <a:spcPts val="700"/>
              </a:spcBef>
              <a:spcAft>
                <a:spcPts val="0"/>
              </a:spcAft>
              <a:buClr>
                <a:srgbClr val="888888"/>
              </a:buClr>
              <a:buSzPts val="3200"/>
              <a:buFont typeface="Calibri"/>
              <a:buNone/>
              <a:defRPr>
                <a:solidFill>
                  <a:srgbClr val="888888"/>
                </a:solidFil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58" name="Google Shape;58;p14"/>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1_Title and Content" type="tx">
  <p:cSld name="TITLE_AND_BODY">
    <p:spTree>
      <p:nvGrpSpPr>
        <p:cNvPr id="1" name="Shape 59"/>
        <p:cNvGrpSpPr/>
        <p:nvPr/>
      </p:nvGrpSpPr>
      <p:grpSpPr>
        <a:xfrm>
          <a:off x="0" y="0"/>
          <a:ext cx="0" cy="0"/>
          <a:chOff x="0" y="0"/>
          <a:chExt cx="0" cy="0"/>
        </a:xfrm>
      </p:grpSpPr>
      <p:sp>
        <p:nvSpPr>
          <p:cNvPr id="60" name="Google Shape;60;p15"/>
          <p:cNvSpPr txBox="1">
            <a:spLocks noGrp="1"/>
          </p:cNvSpPr>
          <p:nvPr>
            <p:ph type="title"/>
          </p:nvPr>
        </p:nvSpPr>
        <p:spPr>
          <a:xfrm>
            <a:off x="457200" y="205978"/>
            <a:ext cx="8229600" cy="857251"/>
          </a:xfrm>
          <a:prstGeom prst="rect">
            <a:avLst/>
          </a:prstGeom>
          <a:noFill/>
          <a:ln>
            <a:noFill/>
          </a:ln>
        </p:spPr>
        <p:txBody>
          <a:bodyPr spcFirstLastPara="1" wrap="square" lIns="45700" tIns="45700" rIns="45700" bIns="45700" anchor="ctr" anchorCtr="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61" name="Google Shape;61;p15"/>
          <p:cNvSpPr txBox="1">
            <a:spLocks noGrp="1"/>
          </p:cNvSpPr>
          <p:nvPr>
            <p:ph type="body" idx="1"/>
          </p:nvPr>
        </p:nvSpPr>
        <p:spPr>
          <a:xfrm>
            <a:off x="457200" y="1200150"/>
            <a:ext cx="8229600" cy="3394473"/>
          </a:xfrm>
          <a:prstGeom prst="rect">
            <a:avLst/>
          </a:prstGeom>
          <a:noFill/>
          <a:ln>
            <a:noFill/>
          </a:ln>
        </p:spPr>
        <p:txBody>
          <a:bodyPr spcFirstLastPara="1" wrap="square" lIns="45700" tIns="45700" rIns="45700" bIns="45700" anchor="t" anchorCtr="0">
            <a:normAutofit/>
          </a:bodyPr>
          <a:lstStyle>
            <a:lvl1pPr marL="457200" lvl="0" indent="-342900" algn="l">
              <a:lnSpc>
                <a:spcPct val="100000"/>
              </a:lnSpc>
              <a:spcBef>
                <a:spcPts val="700"/>
              </a:spcBef>
              <a:spcAft>
                <a:spcPts val="0"/>
              </a:spcAft>
              <a:buClr>
                <a:srgbClr val="000000"/>
              </a:buClr>
              <a:buSzPts val="1800"/>
              <a:buChar char="•"/>
              <a:defRPr/>
            </a:lvl1pPr>
            <a:lvl2pPr marL="914400" lvl="1" indent="-342900" algn="l">
              <a:lnSpc>
                <a:spcPct val="100000"/>
              </a:lnSpc>
              <a:spcBef>
                <a:spcPts val="700"/>
              </a:spcBef>
              <a:spcAft>
                <a:spcPts val="0"/>
              </a:spcAft>
              <a:buClr>
                <a:srgbClr val="000000"/>
              </a:buClr>
              <a:buSzPts val="1800"/>
              <a:buChar char="–"/>
              <a:defRPr/>
            </a:lvl2pPr>
            <a:lvl3pPr marL="1371600" lvl="2" indent="-342900" algn="l">
              <a:lnSpc>
                <a:spcPct val="100000"/>
              </a:lnSpc>
              <a:spcBef>
                <a:spcPts val="700"/>
              </a:spcBef>
              <a:spcAft>
                <a:spcPts val="0"/>
              </a:spcAft>
              <a:buClr>
                <a:srgbClr val="000000"/>
              </a:buClr>
              <a:buSzPts val="1800"/>
              <a:buChar char="•"/>
              <a:defRPr/>
            </a:lvl3pPr>
            <a:lvl4pPr marL="1828800" lvl="3" indent="-342900" algn="l">
              <a:lnSpc>
                <a:spcPct val="100000"/>
              </a:lnSpc>
              <a:spcBef>
                <a:spcPts val="700"/>
              </a:spcBef>
              <a:spcAft>
                <a:spcPts val="0"/>
              </a:spcAft>
              <a:buClr>
                <a:srgbClr val="000000"/>
              </a:buClr>
              <a:buSzPts val="1800"/>
              <a:buChar char="–"/>
              <a:defRPr/>
            </a:lvl4pPr>
            <a:lvl5pPr marL="2286000" lvl="4" indent="-342900" algn="l">
              <a:lnSpc>
                <a:spcPct val="100000"/>
              </a:lnSpc>
              <a:spcBef>
                <a:spcPts val="700"/>
              </a:spcBef>
              <a:spcAft>
                <a:spcPts val="0"/>
              </a:spcAft>
              <a:buClr>
                <a:srgbClr val="000000"/>
              </a:buClr>
              <a:buSzPts val="1800"/>
              <a:buChar char="»"/>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62" name="Google Shape;62;p15"/>
          <p:cNvSpPr txBox="1">
            <a:spLocks noGrp="1"/>
          </p:cNvSpPr>
          <p:nvPr>
            <p:ph type="sldNum" idx="12"/>
          </p:nvPr>
        </p:nvSpPr>
        <p:spPr>
          <a:xfrm>
            <a:off x="8422818" y="4769565"/>
            <a:ext cx="263983" cy="26924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matchingName="1_Two Content">
  <p:cSld name="1_Two Content">
    <p:spTree>
      <p:nvGrpSpPr>
        <p:cNvPr id="1" name="Shape 63"/>
        <p:cNvGrpSpPr/>
        <p:nvPr/>
      </p:nvGrpSpPr>
      <p:grpSpPr>
        <a:xfrm>
          <a:off x="0" y="0"/>
          <a:ext cx="0" cy="0"/>
          <a:chOff x="0" y="0"/>
          <a:chExt cx="0" cy="0"/>
        </a:xfrm>
      </p:grpSpPr>
      <p:sp>
        <p:nvSpPr>
          <p:cNvPr id="64" name="Google Shape;64;p16"/>
          <p:cNvSpPr txBox="1">
            <a:spLocks noGrp="1"/>
          </p:cNvSpPr>
          <p:nvPr>
            <p:ph type="title"/>
          </p:nvPr>
        </p:nvSpPr>
        <p:spPr>
          <a:xfrm>
            <a:off x="457200" y="205978"/>
            <a:ext cx="8229600" cy="857251"/>
          </a:xfrm>
          <a:prstGeom prst="rect">
            <a:avLst/>
          </a:prstGeom>
          <a:noFill/>
          <a:ln>
            <a:noFill/>
          </a:ln>
        </p:spPr>
        <p:txBody>
          <a:bodyPr spcFirstLastPara="1" wrap="square" lIns="45700" tIns="45700" rIns="45700" bIns="45700" anchor="ctr" anchorCtr="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65" name="Google Shape;65;p16"/>
          <p:cNvSpPr txBox="1">
            <a:spLocks noGrp="1"/>
          </p:cNvSpPr>
          <p:nvPr>
            <p:ph type="body" idx="1"/>
          </p:nvPr>
        </p:nvSpPr>
        <p:spPr>
          <a:xfrm>
            <a:off x="457200" y="1200150"/>
            <a:ext cx="4038600" cy="3394473"/>
          </a:xfrm>
          <a:prstGeom prst="rect">
            <a:avLst/>
          </a:prstGeom>
          <a:noFill/>
          <a:ln>
            <a:noFill/>
          </a:ln>
        </p:spPr>
        <p:txBody>
          <a:bodyPr spcFirstLastPara="1" wrap="square" lIns="45700" tIns="45700" rIns="45700" bIns="45700" anchor="t" anchorCtr="0">
            <a:normAutofit/>
          </a:bodyPr>
          <a:lstStyle>
            <a:lvl1pPr marL="457200" lvl="0" indent="-406400" algn="l">
              <a:lnSpc>
                <a:spcPct val="100000"/>
              </a:lnSpc>
              <a:spcBef>
                <a:spcPts val="600"/>
              </a:spcBef>
              <a:spcAft>
                <a:spcPts val="0"/>
              </a:spcAft>
              <a:buClr>
                <a:srgbClr val="000000"/>
              </a:buClr>
              <a:buSzPts val="2800"/>
              <a:buChar char="•"/>
              <a:defRPr sz="2800"/>
            </a:lvl1pPr>
            <a:lvl2pPr marL="914400" lvl="1" indent="-406400" algn="l">
              <a:lnSpc>
                <a:spcPct val="100000"/>
              </a:lnSpc>
              <a:spcBef>
                <a:spcPts val="600"/>
              </a:spcBef>
              <a:spcAft>
                <a:spcPts val="0"/>
              </a:spcAft>
              <a:buClr>
                <a:srgbClr val="000000"/>
              </a:buClr>
              <a:buSzPts val="2800"/>
              <a:buChar char="–"/>
              <a:defRPr sz="2800"/>
            </a:lvl2pPr>
            <a:lvl3pPr marL="1371600" lvl="2" indent="-406400" algn="l">
              <a:lnSpc>
                <a:spcPct val="100000"/>
              </a:lnSpc>
              <a:spcBef>
                <a:spcPts val="600"/>
              </a:spcBef>
              <a:spcAft>
                <a:spcPts val="0"/>
              </a:spcAft>
              <a:buClr>
                <a:srgbClr val="000000"/>
              </a:buClr>
              <a:buSzPts val="2800"/>
              <a:buChar char="•"/>
              <a:defRPr sz="2800"/>
            </a:lvl3pPr>
            <a:lvl4pPr marL="1828800" lvl="3" indent="-406400" algn="l">
              <a:lnSpc>
                <a:spcPct val="100000"/>
              </a:lnSpc>
              <a:spcBef>
                <a:spcPts val="600"/>
              </a:spcBef>
              <a:spcAft>
                <a:spcPts val="0"/>
              </a:spcAft>
              <a:buClr>
                <a:srgbClr val="000000"/>
              </a:buClr>
              <a:buSzPts val="2800"/>
              <a:buChar char="–"/>
              <a:defRPr sz="2800"/>
            </a:lvl4pPr>
            <a:lvl5pPr marL="2286000" lvl="4" indent="-406400" algn="l">
              <a:lnSpc>
                <a:spcPct val="100000"/>
              </a:lnSpc>
              <a:spcBef>
                <a:spcPts val="600"/>
              </a:spcBef>
              <a:spcAft>
                <a:spcPts val="0"/>
              </a:spcAft>
              <a:buClr>
                <a:srgbClr val="000000"/>
              </a:buClr>
              <a:buSzPts val="2800"/>
              <a:buChar char="»"/>
              <a:defRPr sz="2800"/>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66" name="Google Shape;66;p16"/>
          <p:cNvSpPr txBox="1">
            <a:spLocks noGrp="1"/>
          </p:cNvSpPr>
          <p:nvPr>
            <p:ph type="sldNum" idx="12"/>
          </p:nvPr>
        </p:nvSpPr>
        <p:spPr>
          <a:xfrm>
            <a:off x="8422818" y="4769565"/>
            <a:ext cx="263983" cy="26924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matchingName="1_Comparison">
  <p:cSld name="1_Comparison">
    <p:spTree>
      <p:nvGrpSpPr>
        <p:cNvPr id="1" name="Shape 67"/>
        <p:cNvGrpSpPr/>
        <p:nvPr/>
      </p:nvGrpSpPr>
      <p:grpSpPr>
        <a:xfrm>
          <a:off x="0" y="0"/>
          <a:ext cx="0" cy="0"/>
          <a:chOff x="0" y="0"/>
          <a:chExt cx="0" cy="0"/>
        </a:xfrm>
      </p:grpSpPr>
      <p:sp>
        <p:nvSpPr>
          <p:cNvPr id="68" name="Google Shape;68;p17"/>
          <p:cNvSpPr txBox="1">
            <a:spLocks noGrp="1"/>
          </p:cNvSpPr>
          <p:nvPr>
            <p:ph type="title"/>
          </p:nvPr>
        </p:nvSpPr>
        <p:spPr>
          <a:xfrm>
            <a:off x="457200" y="205978"/>
            <a:ext cx="8229600" cy="857251"/>
          </a:xfrm>
          <a:prstGeom prst="rect">
            <a:avLst/>
          </a:prstGeom>
          <a:noFill/>
          <a:ln>
            <a:noFill/>
          </a:ln>
        </p:spPr>
        <p:txBody>
          <a:bodyPr spcFirstLastPara="1" wrap="square" lIns="45700" tIns="45700" rIns="45700" bIns="45700" anchor="ctr" anchorCtr="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69" name="Google Shape;69;p17"/>
          <p:cNvSpPr txBox="1">
            <a:spLocks noGrp="1"/>
          </p:cNvSpPr>
          <p:nvPr>
            <p:ph type="body" idx="1"/>
          </p:nvPr>
        </p:nvSpPr>
        <p:spPr>
          <a:xfrm>
            <a:off x="457200" y="1151334"/>
            <a:ext cx="4040188" cy="479823"/>
          </a:xfrm>
          <a:prstGeom prst="rect">
            <a:avLst/>
          </a:prstGeom>
          <a:noFill/>
          <a:ln>
            <a:noFill/>
          </a:ln>
        </p:spPr>
        <p:txBody>
          <a:bodyPr spcFirstLastPara="1" wrap="square" lIns="45700" tIns="45700" rIns="45700" bIns="45700" anchor="b" anchorCtr="0">
            <a:normAutofit/>
          </a:bodyPr>
          <a:lstStyle>
            <a:lvl1pPr marL="457200" lvl="0" indent="-228600" algn="l">
              <a:lnSpc>
                <a:spcPct val="100000"/>
              </a:lnSpc>
              <a:spcBef>
                <a:spcPts val="500"/>
              </a:spcBef>
              <a:spcAft>
                <a:spcPts val="0"/>
              </a:spcAft>
              <a:buClr>
                <a:srgbClr val="000000"/>
              </a:buClr>
              <a:buSzPts val="2400"/>
              <a:buFont typeface="Calibri"/>
              <a:buNone/>
              <a:defRPr sz="2400" b="1"/>
            </a:lvl1pPr>
            <a:lvl2pPr marL="914400" lvl="1" indent="-228600" algn="l">
              <a:lnSpc>
                <a:spcPct val="100000"/>
              </a:lnSpc>
              <a:spcBef>
                <a:spcPts val="500"/>
              </a:spcBef>
              <a:spcAft>
                <a:spcPts val="0"/>
              </a:spcAft>
              <a:buClr>
                <a:srgbClr val="000000"/>
              </a:buClr>
              <a:buSzPts val="2400"/>
              <a:buFont typeface="Calibri"/>
              <a:buNone/>
              <a:defRPr sz="2400" b="1"/>
            </a:lvl2pPr>
            <a:lvl3pPr marL="1371600" lvl="2" indent="-228600" algn="l">
              <a:lnSpc>
                <a:spcPct val="100000"/>
              </a:lnSpc>
              <a:spcBef>
                <a:spcPts val="500"/>
              </a:spcBef>
              <a:spcAft>
                <a:spcPts val="0"/>
              </a:spcAft>
              <a:buClr>
                <a:srgbClr val="000000"/>
              </a:buClr>
              <a:buSzPts val="2400"/>
              <a:buFont typeface="Calibri"/>
              <a:buNone/>
              <a:defRPr sz="2400" b="1"/>
            </a:lvl3pPr>
            <a:lvl4pPr marL="1828800" lvl="3" indent="-228600" algn="l">
              <a:lnSpc>
                <a:spcPct val="100000"/>
              </a:lnSpc>
              <a:spcBef>
                <a:spcPts val="500"/>
              </a:spcBef>
              <a:spcAft>
                <a:spcPts val="0"/>
              </a:spcAft>
              <a:buClr>
                <a:srgbClr val="000000"/>
              </a:buClr>
              <a:buSzPts val="2400"/>
              <a:buFont typeface="Calibri"/>
              <a:buNone/>
              <a:defRPr sz="2400" b="1"/>
            </a:lvl4pPr>
            <a:lvl5pPr marL="2286000" lvl="4" indent="-228600" algn="l">
              <a:lnSpc>
                <a:spcPct val="100000"/>
              </a:lnSpc>
              <a:spcBef>
                <a:spcPts val="500"/>
              </a:spcBef>
              <a:spcAft>
                <a:spcPts val="0"/>
              </a:spcAft>
              <a:buClr>
                <a:srgbClr val="000000"/>
              </a:buClr>
              <a:buSzPts val="2400"/>
              <a:buFont typeface="Calibri"/>
              <a:buNone/>
              <a:defRPr sz="2400" b="1"/>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70" name="Google Shape;70;p17"/>
          <p:cNvSpPr txBox="1">
            <a:spLocks noGrp="1"/>
          </p:cNvSpPr>
          <p:nvPr>
            <p:ph type="body" idx="2"/>
          </p:nvPr>
        </p:nvSpPr>
        <p:spPr>
          <a:xfrm>
            <a:off x="4645030" y="1151334"/>
            <a:ext cx="4041776" cy="479823"/>
          </a:xfrm>
          <a:prstGeom prst="rect">
            <a:avLst/>
          </a:prstGeom>
          <a:noFill/>
          <a:ln>
            <a:noFill/>
          </a:ln>
        </p:spPr>
        <p:txBody>
          <a:bodyPr spcFirstLastPara="1" wrap="square" lIns="45700" tIns="45700" rIns="45700" bIns="45700" anchor="b" anchorCtr="0">
            <a:normAutofit/>
          </a:bodyPr>
          <a:lstStyle>
            <a:lvl1pPr marL="457200" lvl="0" indent="-342900" algn="l">
              <a:lnSpc>
                <a:spcPct val="100000"/>
              </a:lnSpc>
              <a:spcBef>
                <a:spcPts val="700"/>
              </a:spcBef>
              <a:spcAft>
                <a:spcPts val="0"/>
              </a:spcAft>
              <a:buClr>
                <a:srgbClr val="000000"/>
              </a:buClr>
              <a:buSzPts val="1800"/>
              <a:buChar char="•"/>
              <a:defRPr/>
            </a:lvl1pPr>
            <a:lvl2pPr marL="914400" lvl="1" indent="-342900" algn="l">
              <a:lnSpc>
                <a:spcPct val="100000"/>
              </a:lnSpc>
              <a:spcBef>
                <a:spcPts val="700"/>
              </a:spcBef>
              <a:spcAft>
                <a:spcPts val="0"/>
              </a:spcAft>
              <a:buClr>
                <a:srgbClr val="000000"/>
              </a:buClr>
              <a:buSzPts val="1800"/>
              <a:buChar char="–"/>
              <a:defRPr/>
            </a:lvl2pPr>
            <a:lvl3pPr marL="1371600" lvl="2" indent="-342900" algn="l">
              <a:lnSpc>
                <a:spcPct val="100000"/>
              </a:lnSpc>
              <a:spcBef>
                <a:spcPts val="700"/>
              </a:spcBef>
              <a:spcAft>
                <a:spcPts val="0"/>
              </a:spcAft>
              <a:buClr>
                <a:srgbClr val="000000"/>
              </a:buClr>
              <a:buSzPts val="1800"/>
              <a:buChar char="•"/>
              <a:defRPr/>
            </a:lvl3pPr>
            <a:lvl4pPr marL="1828800" lvl="3" indent="-342900" algn="l">
              <a:lnSpc>
                <a:spcPct val="100000"/>
              </a:lnSpc>
              <a:spcBef>
                <a:spcPts val="700"/>
              </a:spcBef>
              <a:spcAft>
                <a:spcPts val="0"/>
              </a:spcAft>
              <a:buClr>
                <a:srgbClr val="000000"/>
              </a:buClr>
              <a:buSzPts val="1800"/>
              <a:buChar char="–"/>
              <a:defRPr/>
            </a:lvl4pPr>
            <a:lvl5pPr marL="2286000" lvl="4" indent="-342900" algn="l">
              <a:lnSpc>
                <a:spcPct val="100000"/>
              </a:lnSpc>
              <a:spcBef>
                <a:spcPts val="700"/>
              </a:spcBef>
              <a:spcAft>
                <a:spcPts val="0"/>
              </a:spcAft>
              <a:buClr>
                <a:srgbClr val="000000"/>
              </a:buClr>
              <a:buSzPts val="1800"/>
              <a:buChar char="»"/>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71" name="Google Shape;71;p17"/>
          <p:cNvSpPr txBox="1">
            <a:spLocks noGrp="1"/>
          </p:cNvSpPr>
          <p:nvPr>
            <p:ph type="sldNum" idx="12"/>
          </p:nvPr>
        </p:nvSpPr>
        <p:spPr>
          <a:xfrm>
            <a:off x="8422818" y="4769565"/>
            <a:ext cx="263983" cy="26924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72"/>
        <p:cNvGrpSpPr/>
        <p:nvPr/>
      </p:nvGrpSpPr>
      <p:grpSpPr>
        <a:xfrm>
          <a:off x="0" y="0"/>
          <a:ext cx="0" cy="0"/>
          <a:chOff x="0" y="0"/>
          <a:chExt cx="0" cy="0"/>
        </a:xfrm>
      </p:grpSpPr>
      <p:grpSp>
        <p:nvGrpSpPr>
          <p:cNvPr id="73" name="Google Shape;73;p18"/>
          <p:cNvGrpSpPr/>
          <p:nvPr/>
        </p:nvGrpSpPr>
        <p:grpSpPr>
          <a:xfrm>
            <a:off x="70339" y="59530"/>
            <a:ext cx="8954970" cy="4980391"/>
            <a:chOff x="0" y="-2"/>
            <a:chExt cx="8954969" cy="4980390"/>
          </a:xfrm>
        </p:grpSpPr>
        <p:grpSp>
          <p:nvGrpSpPr>
            <p:cNvPr id="74" name="Google Shape;74;p18"/>
            <p:cNvGrpSpPr/>
            <p:nvPr/>
          </p:nvGrpSpPr>
          <p:grpSpPr>
            <a:xfrm>
              <a:off x="0" y="-2"/>
              <a:ext cx="8954969" cy="4980390"/>
              <a:chOff x="0" y="-1"/>
              <a:chExt cx="8954968" cy="4980388"/>
            </a:xfrm>
          </p:grpSpPr>
          <p:grpSp>
            <p:nvGrpSpPr>
              <p:cNvPr id="75" name="Google Shape;75;p18"/>
              <p:cNvGrpSpPr/>
              <p:nvPr/>
            </p:nvGrpSpPr>
            <p:grpSpPr>
              <a:xfrm>
                <a:off x="0" y="-1"/>
                <a:ext cx="1098537" cy="1215631"/>
                <a:chOff x="0" y="0"/>
                <a:chExt cx="1098536" cy="1215629"/>
              </a:xfrm>
            </p:grpSpPr>
            <p:grpSp>
              <p:nvGrpSpPr>
                <p:cNvPr id="76" name="Google Shape;76;p18"/>
                <p:cNvGrpSpPr/>
                <p:nvPr/>
              </p:nvGrpSpPr>
              <p:grpSpPr>
                <a:xfrm>
                  <a:off x="0" y="0"/>
                  <a:ext cx="1098536" cy="80963"/>
                  <a:chOff x="0" y="0"/>
                  <a:chExt cx="1098535" cy="80962"/>
                </a:xfrm>
              </p:grpSpPr>
              <p:sp>
                <p:nvSpPr>
                  <p:cNvPr id="77" name="Google Shape;77;p18"/>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 name="Google Shape;78;p18"/>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 name="Google Shape;79;p18"/>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0" name="Google Shape;80;p18"/>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 name="Google Shape;81;p18"/>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 name="Google Shape;82;p18"/>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3" name="Google Shape;83;p18"/>
                <p:cNvGrpSpPr/>
                <p:nvPr/>
              </p:nvGrpSpPr>
              <p:grpSpPr>
                <a:xfrm>
                  <a:off x="0" y="159543"/>
                  <a:ext cx="1098536" cy="80964"/>
                  <a:chOff x="0" y="0"/>
                  <a:chExt cx="1098535" cy="80962"/>
                </a:xfrm>
              </p:grpSpPr>
              <p:sp>
                <p:nvSpPr>
                  <p:cNvPr id="84" name="Google Shape;84;p18"/>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 name="Google Shape;85;p18"/>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 name="Google Shape;86;p18"/>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 name="Google Shape;87;p18"/>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 name="Google Shape;88;p18"/>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 name="Google Shape;89;p18"/>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0" name="Google Shape;90;p18"/>
                <p:cNvGrpSpPr/>
                <p:nvPr/>
              </p:nvGrpSpPr>
              <p:grpSpPr>
                <a:xfrm>
                  <a:off x="0" y="322659"/>
                  <a:ext cx="1098536" cy="80964"/>
                  <a:chOff x="0" y="0"/>
                  <a:chExt cx="1098535" cy="80962"/>
                </a:xfrm>
              </p:grpSpPr>
              <p:sp>
                <p:nvSpPr>
                  <p:cNvPr id="91" name="Google Shape;91;p18"/>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 name="Google Shape;92;p18"/>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 name="Google Shape;93;p18"/>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 name="Google Shape;94;p18"/>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 name="Google Shape;95;p18"/>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 name="Google Shape;96;p18"/>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7" name="Google Shape;97;p18"/>
                <p:cNvGrpSpPr/>
                <p:nvPr/>
              </p:nvGrpSpPr>
              <p:grpSpPr>
                <a:xfrm>
                  <a:off x="0" y="485775"/>
                  <a:ext cx="1098536" cy="80964"/>
                  <a:chOff x="0" y="0"/>
                  <a:chExt cx="1098535" cy="80962"/>
                </a:xfrm>
              </p:grpSpPr>
              <p:sp>
                <p:nvSpPr>
                  <p:cNvPr id="98" name="Google Shape;98;p18"/>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 name="Google Shape;99;p18"/>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 name="Google Shape;100;p18"/>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 name="Google Shape;101;p18"/>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 name="Google Shape;102;p18"/>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 name="Google Shape;103;p18"/>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4" name="Google Shape;104;p18"/>
                <p:cNvGrpSpPr/>
                <p:nvPr/>
              </p:nvGrpSpPr>
              <p:grpSpPr>
                <a:xfrm>
                  <a:off x="0" y="646509"/>
                  <a:ext cx="1098536" cy="80964"/>
                  <a:chOff x="0" y="0"/>
                  <a:chExt cx="1098535" cy="80962"/>
                </a:xfrm>
              </p:grpSpPr>
              <p:sp>
                <p:nvSpPr>
                  <p:cNvPr id="105" name="Google Shape;105;p18"/>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 name="Google Shape;106;p18"/>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 name="Google Shape;107;p18"/>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 name="Google Shape;108;p18"/>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 name="Google Shape;109;p18"/>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 name="Google Shape;110;p18"/>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1" name="Google Shape;111;p18"/>
                <p:cNvGrpSpPr/>
                <p:nvPr/>
              </p:nvGrpSpPr>
              <p:grpSpPr>
                <a:xfrm>
                  <a:off x="0" y="809625"/>
                  <a:ext cx="1098536" cy="80964"/>
                  <a:chOff x="0" y="0"/>
                  <a:chExt cx="1098535" cy="80962"/>
                </a:xfrm>
              </p:grpSpPr>
              <p:sp>
                <p:nvSpPr>
                  <p:cNvPr id="112" name="Google Shape;112;p18"/>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 name="Google Shape;113;p18"/>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 name="Google Shape;114;p18"/>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 name="Google Shape;115;p18"/>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 name="Google Shape;116;p18"/>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 name="Google Shape;117;p18"/>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8" name="Google Shape;118;p18"/>
                <p:cNvGrpSpPr/>
                <p:nvPr/>
              </p:nvGrpSpPr>
              <p:grpSpPr>
                <a:xfrm>
                  <a:off x="0" y="971550"/>
                  <a:ext cx="1098536" cy="80964"/>
                  <a:chOff x="0" y="0"/>
                  <a:chExt cx="1098535" cy="80962"/>
                </a:xfrm>
              </p:grpSpPr>
              <p:sp>
                <p:nvSpPr>
                  <p:cNvPr id="119" name="Google Shape;119;p18"/>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 name="Google Shape;120;p18"/>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 name="Google Shape;121;p18"/>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 name="Google Shape;122;p18"/>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 name="Google Shape;123;p18"/>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 name="Google Shape;124;p18"/>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5" name="Google Shape;125;p18"/>
                <p:cNvGrpSpPr/>
                <p:nvPr/>
              </p:nvGrpSpPr>
              <p:grpSpPr>
                <a:xfrm>
                  <a:off x="0" y="1134665"/>
                  <a:ext cx="1098536" cy="80964"/>
                  <a:chOff x="0" y="0"/>
                  <a:chExt cx="1098535" cy="80962"/>
                </a:xfrm>
              </p:grpSpPr>
              <p:sp>
                <p:nvSpPr>
                  <p:cNvPr id="126" name="Google Shape;126;p18"/>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 name="Google Shape;127;p18"/>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 name="Google Shape;128;p18"/>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9" name="Google Shape;129;p18"/>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 name="Google Shape;130;p18"/>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 name="Google Shape;131;p18"/>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132" name="Google Shape;132;p18"/>
              <p:cNvGrpSpPr/>
              <p:nvPr/>
            </p:nvGrpSpPr>
            <p:grpSpPr>
              <a:xfrm>
                <a:off x="7858016" y="3764757"/>
                <a:ext cx="1096952" cy="1215630"/>
                <a:chOff x="-2" y="0"/>
                <a:chExt cx="1096951" cy="1215629"/>
              </a:xfrm>
            </p:grpSpPr>
            <p:grpSp>
              <p:nvGrpSpPr>
                <p:cNvPr id="133" name="Google Shape;133;p18"/>
                <p:cNvGrpSpPr/>
                <p:nvPr/>
              </p:nvGrpSpPr>
              <p:grpSpPr>
                <a:xfrm>
                  <a:off x="-2" y="0"/>
                  <a:ext cx="1096951" cy="80963"/>
                  <a:chOff x="-1" y="0"/>
                  <a:chExt cx="1096949" cy="80962"/>
                </a:xfrm>
              </p:grpSpPr>
              <p:sp>
                <p:nvSpPr>
                  <p:cNvPr id="134" name="Google Shape;134;p18"/>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 name="Google Shape;135;p18"/>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 name="Google Shape;136;p18"/>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 name="Google Shape;137;p18"/>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 name="Google Shape;138;p18"/>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 name="Google Shape;139;p18"/>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40" name="Google Shape;140;p18"/>
                <p:cNvGrpSpPr/>
                <p:nvPr/>
              </p:nvGrpSpPr>
              <p:grpSpPr>
                <a:xfrm>
                  <a:off x="-2" y="159543"/>
                  <a:ext cx="1096951" cy="80964"/>
                  <a:chOff x="-1" y="0"/>
                  <a:chExt cx="1096949" cy="80962"/>
                </a:xfrm>
              </p:grpSpPr>
              <p:sp>
                <p:nvSpPr>
                  <p:cNvPr id="141" name="Google Shape;141;p18"/>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2" name="Google Shape;142;p18"/>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3" name="Google Shape;143;p18"/>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4" name="Google Shape;144;p18"/>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5" name="Google Shape;145;p18"/>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6" name="Google Shape;146;p18"/>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47" name="Google Shape;147;p18"/>
                <p:cNvGrpSpPr/>
                <p:nvPr/>
              </p:nvGrpSpPr>
              <p:grpSpPr>
                <a:xfrm>
                  <a:off x="-2" y="322659"/>
                  <a:ext cx="1096951" cy="80964"/>
                  <a:chOff x="-1" y="0"/>
                  <a:chExt cx="1096949" cy="80962"/>
                </a:xfrm>
              </p:grpSpPr>
              <p:sp>
                <p:nvSpPr>
                  <p:cNvPr id="148" name="Google Shape;148;p18"/>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9" name="Google Shape;149;p18"/>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0" name="Google Shape;150;p18"/>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1" name="Google Shape;151;p18"/>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2" name="Google Shape;152;p18"/>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3" name="Google Shape;153;p18"/>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54" name="Google Shape;154;p18"/>
                <p:cNvGrpSpPr/>
                <p:nvPr/>
              </p:nvGrpSpPr>
              <p:grpSpPr>
                <a:xfrm>
                  <a:off x="-2" y="485775"/>
                  <a:ext cx="1096951" cy="80964"/>
                  <a:chOff x="-1" y="0"/>
                  <a:chExt cx="1096949" cy="80962"/>
                </a:xfrm>
              </p:grpSpPr>
              <p:sp>
                <p:nvSpPr>
                  <p:cNvPr id="155" name="Google Shape;155;p18"/>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6" name="Google Shape;156;p18"/>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7" name="Google Shape;157;p18"/>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8" name="Google Shape;158;p18"/>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59" name="Google Shape;159;p18"/>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0" name="Google Shape;160;p18"/>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61" name="Google Shape;161;p18"/>
                <p:cNvGrpSpPr/>
                <p:nvPr/>
              </p:nvGrpSpPr>
              <p:grpSpPr>
                <a:xfrm>
                  <a:off x="-2" y="646509"/>
                  <a:ext cx="1096951" cy="80964"/>
                  <a:chOff x="-1" y="0"/>
                  <a:chExt cx="1096949" cy="80962"/>
                </a:xfrm>
              </p:grpSpPr>
              <p:sp>
                <p:nvSpPr>
                  <p:cNvPr id="162" name="Google Shape;162;p18"/>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3" name="Google Shape;163;p18"/>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4" name="Google Shape;164;p18"/>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5" name="Google Shape;165;p18"/>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6" name="Google Shape;166;p18"/>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67" name="Google Shape;167;p18"/>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68" name="Google Shape;168;p18"/>
                <p:cNvGrpSpPr/>
                <p:nvPr/>
              </p:nvGrpSpPr>
              <p:grpSpPr>
                <a:xfrm>
                  <a:off x="-2" y="809625"/>
                  <a:ext cx="1096951" cy="80964"/>
                  <a:chOff x="-1" y="0"/>
                  <a:chExt cx="1096949" cy="80962"/>
                </a:xfrm>
              </p:grpSpPr>
              <p:sp>
                <p:nvSpPr>
                  <p:cNvPr id="169" name="Google Shape;169;p18"/>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0" name="Google Shape;170;p18"/>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1" name="Google Shape;171;p18"/>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2" name="Google Shape;172;p18"/>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3" name="Google Shape;173;p18"/>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4" name="Google Shape;174;p18"/>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75" name="Google Shape;175;p18"/>
                <p:cNvGrpSpPr/>
                <p:nvPr/>
              </p:nvGrpSpPr>
              <p:grpSpPr>
                <a:xfrm>
                  <a:off x="-2" y="971550"/>
                  <a:ext cx="1096951" cy="80964"/>
                  <a:chOff x="-1" y="0"/>
                  <a:chExt cx="1096949" cy="80962"/>
                </a:xfrm>
              </p:grpSpPr>
              <p:sp>
                <p:nvSpPr>
                  <p:cNvPr id="176" name="Google Shape;176;p18"/>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7" name="Google Shape;177;p18"/>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8" name="Google Shape;178;p18"/>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9" name="Google Shape;179;p18"/>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0" name="Google Shape;180;p18"/>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1" name="Google Shape;181;p18"/>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82" name="Google Shape;182;p18"/>
                <p:cNvGrpSpPr/>
                <p:nvPr/>
              </p:nvGrpSpPr>
              <p:grpSpPr>
                <a:xfrm>
                  <a:off x="-2" y="1134665"/>
                  <a:ext cx="1096951" cy="80964"/>
                  <a:chOff x="-1" y="0"/>
                  <a:chExt cx="1096949" cy="80962"/>
                </a:xfrm>
              </p:grpSpPr>
              <p:sp>
                <p:nvSpPr>
                  <p:cNvPr id="183" name="Google Shape;183;p18"/>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4" name="Google Shape;184;p18"/>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5" name="Google Shape;185;p18"/>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6" name="Google Shape;186;p18"/>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7" name="Google Shape;187;p18"/>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8" name="Google Shape;188;p18"/>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189" name="Google Shape;189;p18"/>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190" name="Google Shape;190;p18"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191" name="Google Shape;191;p18"/>
          <p:cNvSpPr txBox="1">
            <a:spLocks noGrp="1"/>
          </p:cNvSpPr>
          <p:nvPr>
            <p:ph type="title"/>
          </p:nvPr>
        </p:nvSpPr>
        <p:spPr>
          <a:xfrm>
            <a:off x="685800" y="1597819"/>
            <a:ext cx="7772400" cy="1102520"/>
          </a:xfrm>
          <a:prstGeom prst="rect">
            <a:avLst/>
          </a:prstGeom>
          <a:noFill/>
          <a:ln>
            <a:noFill/>
          </a:ln>
        </p:spPr>
        <p:txBody>
          <a:bodyPr spcFirstLastPara="1" wrap="square" lIns="44450" tIns="44450" rIns="44450" bIns="44450" anchor="ctr" anchorCtr="0">
            <a:normAutofit/>
          </a:bodyPr>
          <a:lstStyle>
            <a:lvl1pPr lvl="0" algn="ctr">
              <a:lnSpc>
                <a:spcPct val="90000"/>
              </a:lnSpc>
              <a:spcBef>
                <a:spcPts val="0"/>
              </a:spcBef>
              <a:spcAft>
                <a:spcPts val="0"/>
              </a:spcAft>
              <a:buClr>
                <a:srgbClr val="000000"/>
              </a:buClr>
              <a:buSzPts val="2700"/>
              <a:buFont typeface="Times New Roman"/>
              <a:buNone/>
              <a:defRPr sz="2700" b="1">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192" name="Google Shape;192;p18"/>
          <p:cNvSpPr txBox="1">
            <a:spLocks noGrp="1"/>
          </p:cNvSpPr>
          <p:nvPr>
            <p:ph type="body" idx="1"/>
          </p:nvPr>
        </p:nvSpPr>
        <p:spPr>
          <a:xfrm>
            <a:off x="1371600" y="2914650"/>
            <a:ext cx="6400800" cy="1314450"/>
          </a:xfrm>
          <a:prstGeom prst="rect">
            <a:avLst/>
          </a:prstGeom>
          <a:noFill/>
          <a:ln>
            <a:noFill/>
          </a:ln>
        </p:spPr>
        <p:txBody>
          <a:bodyPr spcFirstLastPara="1" wrap="square" lIns="44450" tIns="44450" rIns="44450" bIns="44450" anchor="t" anchorCtr="0">
            <a:normAutofit/>
          </a:bodyPr>
          <a:lstStyle>
            <a:lvl1pPr marL="457200" lvl="0" indent="-228600" algn="ctr">
              <a:lnSpc>
                <a:spcPct val="90000"/>
              </a:lnSpc>
              <a:spcBef>
                <a:spcPts val="600"/>
              </a:spcBef>
              <a:spcAft>
                <a:spcPts val="0"/>
              </a:spcAft>
              <a:buClr>
                <a:srgbClr val="000000"/>
              </a:buClr>
              <a:buSzPts val="1800"/>
              <a:buFont typeface="Arial"/>
              <a:buNone/>
              <a:defRPr sz="1800" b="1">
                <a:latin typeface="Arial"/>
                <a:ea typeface="Arial"/>
                <a:cs typeface="Arial"/>
                <a:sym typeface="Arial"/>
              </a:defRPr>
            </a:lvl1pPr>
            <a:lvl2pPr marL="914400" lvl="1" indent="-228600" algn="ctr">
              <a:lnSpc>
                <a:spcPct val="90000"/>
              </a:lnSpc>
              <a:spcBef>
                <a:spcPts val="600"/>
              </a:spcBef>
              <a:spcAft>
                <a:spcPts val="0"/>
              </a:spcAft>
              <a:buClr>
                <a:srgbClr val="000000"/>
              </a:buClr>
              <a:buSzPts val="1800"/>
              <a:buFont typeface="Arial"/>
              <a:buNone/>
              <a:defRPr sz="1800" b="1">
                <a:latin typeface="Arial"/>
                <a:ea typeface="Arial"/>
                <a:cs typeface="Arial"/>
                <a:sym typeface="Arial"/>
              </a:defRPr>
            </a:lvl2pPr>
            <a:lvl3pPr marL="1371600" lvl="2" indent="-228600" algn="ctr">
              <a:lnSpc>
                <a:spcPct val="90000"/>
              </a:lnSpc>
              <a:spcBef>
                <a:spcPts val="600"/>
              </a:spcBef>
              <a:spcAft>
                <a:spcPts val="0"/>
              </a:spcAft>
              <a:buClr>
                <a:srgbClr val="000000"/>
              </a:buClr>
              <a:buSzPts val="1800"/>
              <a:buFont typeface="Arial"/>
              <a:buNone/>
              <a:defRPr sz="1800" b="1">
                <a:latin typeface="Arial"/>
                <a:ea typeface="Arial"/>
                <a:cs typeface="Arial"/>
                <a:sym typeface="Arial"/>
              </a:defRPr>
            </a:lvl3pPr>
            <a:lvl4pPr marL="1828800" lvl="3" indent="-228600" algn="ctr">
              <a:lnSpc>
                <a:spcPct val="90000"/>
              </a:lnSpc>
              <a:spcBef>
                <a:spcPts val="600"/>
              </a:spcBef>
              <a:spcAft>
                <a:spcPts val="0"/>
              </a:spcAft>
              <a:buClr>
                <a:srgbClr val="000000"/>
              </a:buClr>
              <a:buSzPts val="1800"/>
              <a:buFont typeface="Arial"/>
              <a:buNone/>
              <a:defRPr sz="1800" b="1">
                <a:latin typeface="Arial"/>
                <a:ea typeface="Arial"/>
                <a:cs typeface="Arial"/>
                <a:sym typeface="Arial"/>
              </a:defRPr>
            </a:lvl4pPr>
            <a:lvl5pPr marL="2286000" lvl="4" indent="-228600" algn="ctr">
              <a:lnSpc>
                <a:spcPct val="90000"/>
              </a:lnSpc>
              <a:spcBef>
                <a:spcPts val="600"/>
              </a:spcBef>
              <a:spcAft>
                <a:spcPts val="0"/>
              </a:spcAft>
              <a:buClr>
                <a:srgbClr val="000000"/>
              </a:buClr>
              <a:buSzPts val="1800"/>
              <a:buFont typeface="Arial"/>
              <a:buNone/>
              <a:defRPr sz="1800" b="1">
                <a:latin typeface="Arial"/>
                <a:ea typeface="Arial"/>
                <a:cs typeface="Arial"/>
                <a:sym typeface="Aria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193" name="Google Shape;193;p18"/>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Title and Content">
  <p:cSld name="Title and Content">
    <p:spTree>
      <p:nvGrpSpPr>
        <p:cNvPr id="1" name="Shape 194"/>
        <p:cNvGrpSpPr/>
        <p:nvPr/>
      </p:nvGrpSpPr>
      <p:grpSpPr>
        <a:xfrm>
          <a:off x="0" y="0"/>
          <a:ext cx="0" cy="0"/>
          <a:chOff x="0" y="0"/>
          <a:chExt cx="0" cy="0"/>
        </a:xfrm>
      </p:grpSpPr>
      <p:grpSp>
        <p:nvGrpSpPr>
          <p:cNvPr id="195" name="Google Shape;195;p19"/>
          <p:cNvGrpSpPr/>
          <p:nvPr/>
        </p:nvGrpSpPr>
        <p:grpSpPr>
          <a:xfrm>
            <a:off x="70339" y="59530"/>
            <a:ext cx="8954970" cy="4980391"/>
            <a:chOff x="0" y="-2"/>
            <a:chExt cx="8954969" cy="4980390"/>
          </a:xfrm>
        </p:grpSpPr>
        <p:grpSp>
          <p:nvGrpSpPr>
            <p:cNvPr id="196" name="Google Shape;196;p19"/>
            <p:cNvGrpSpPr/>
            <p:nvPr/>
          </p:nvGrpSpPr>
          <p:grpSpPr>
            <a:xfrm>
              <a:off x="0" y="-2"/>
              <a:ext cx="8954969" cy="4980390"/>
              <a:chOff x="0" y="-1"/>
              <a:chExt cx="8954968" cy="4980388"/>
            </a:xfrm>
          </p:grpSpPr>
          <p:grpSp>
            <p:nvGrpSpPr>
              <p:cNvPr id="197" name="Google Shape;197;p19"/>
              <p:cNvGrpSpPr/>
              <p:nvPr/>
            </p:nvGrpSpPr>
            <p:grpSpPr>
              <a:xfrm>
                <a:off x="0" y="-1"/>
                <a:ext cx="1098537" cy="1215631"/>
                <a:chOff x="0" y="0"/>
                <a:chExt cx="1098536" cy="1215629"/>
              </a:xfrm>
            </p:grpSpPr>
            <p:grpSp>
              <p:nvGrpSpPr>
                <p:cNvPr id="198" name="Google Shape;198;p19"/>
                <p:cNvGrpSpPr/>
                <p:nvPr/>
              </p:nvGrpSpPr>
              <p:grpSpPr>
                <a:xfrm>
                  <a:off x="0" y="0"/>
                  <a:ext cx="1098536" cy="80963"/>
                  <a:chOff x="0" y="0"/>
                  <a:chExt cx="1098535" cy="80962"/>
                </a:xfrm>
              </p:grpSpPr>
              <p:sp>
                <p:nvSpPr>
                  <p:cNvPr id="199" name="Google Shape;199;p19"/>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0" name="Google Shape;200;p19"/>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1" name="Google Shape;201;p19"/>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2" name="Google Shape;202;p19"/>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p19"/>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4" name="Google Shape;204;p19"/>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05" name="Google Shape;205;p19"/>
                <p:cNvGrpSpPr/>
                <p:nvPr/>
              </p:nvGrpSpPr>
              <p:grpSpPr>
                <a:xfrm>
                  <a:off x="0" y="159543"/>
                  <a:ext cx="1098536" cy="80964"/>
                  <a:chOff x="0" y="0"/>
                  <a:chExt cx="1098535" cy="80962"/>
                </a:xfrm>
              </p:grpSpPr>
              <p:sp>
                <p:nvSpPr>
                  <p:cNvPr id="206" name="Google Shape;206;p19"/>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7" name="Google Shape;207;p19"/>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8" name="Google Shape;208;p19"/>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9" name="Google Shape;209;p19"/>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0" name="Google Shape;210;p19"/>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1" name="Google Shape;211;p19"/>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12" name="Google Shape;212;p19"/>
                <p:cNvGrpSpPr/>
                <p:nvPr/>
              </p:nvGrpSpPr>
              <p:grpSpPr>
                <a:xfrm>
                  <a:off x="0" y="322659"/>
                  <a:ext cx="1098536" cy="80964"/>
                  <a:chOff x="0" y="0"/>
                  <a:chExt cx="1098535" cy="80962"/>
                </a:xfrm>
              </p:grpSpPr>
              <p:sp>
                <p:nvSpPr>
                  <p:cNvPr id="213" name="Google Shape;213;p19"/>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4" name="Google Shape;214;p19"/>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5" name="Google Shape;215;p19"/>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6" name="Google Shape;216;p19"/>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7" name="Google Shape;217;p19"/>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8" name="Google Shape;218;p19"/>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19" name="Google Shape;219;p19"/>
                <p:cNvGrpSpPr/>
                <p:nvPr/>
              </p:nvGrpSpPr>
              <p:grpSpPr>
                <a:xfrm>
                  <a:off x="0" y="485775"/>
                  <a:ext cx="1098536" cy="80964"/>
                  <a:chOff x="0" y="0"/>
                  <a:chExt cx="1098535" cy="80962"/>
                </a:xfrm>
              </p:grpSpPr>
              <p:sp>
                <p:nvSpPr>
                  <p:cNvPr id="220" name="Google Shape;220;p19"/>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1" name="Google Shape;221;p19"/>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2" name="Google Shape;222;p19"/>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3" name="Google Shape;223;p19"/>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4" name="Google Shape;224;p19"/>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5" name="Google Shape;225;p19"/>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26" name="Google Shape;226;p19"/>
                <p:cNvGrpSpPr/>
                <p:nvPr/>
              </p:nvGrpSpPr>
              <p:grpSpPr>
                <a:xfrm>
                  <a:off x="0" y="646509"/>
                  <a:ext cx="1098536" cy="80964"/>
                  <a:chOff x="0" y="0"/>
                  <a:chExt cx="1098535" cy="80962"/>
                </a:xfrm>
              </p:grpSpPr>
              <p:sp>
                <p:nvSpPr>
                  <p:cNvPr id="227" name="Google Shape;227;p19"/>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8" name="Google Shape;228;p19"/>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29" name="Google Shape;229;p19"/>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0" name="Google Shape;230;p19"/>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1" name="Google Shape;231;p19"/>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2" name="Google Shape;232;p19"/>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33" name="Google Shape;233;p19"/>
                <p:cNvGrpSpPr/>
                <p:nvPr/>
              </p:nvGrpSpPr>
              <p:grpSpPr>
                <a:xfrm>
                  <a:off x="0" y="809625"/>
                  <a:ext cx="1098536" cy="80964"/>
                  <a:chOff x="0" y="0"/>
                  <a:chExt cx="1098535" cy="80962"/>
                </a:xfrm>
              </p:grpSpPr>
              <p:sp>
                <p:nvSpPr>
                  <p:cNvPr id="234" name="Google Shape;234;p19"/>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5" name="Google Shape;235;p19"/>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6" name="Google Shape;236;p19"/>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7" name="Google Shape;237;p19"/>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8" name="Google Shape;238;p19"/>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39" name="Google Shape;239;p19"/>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40" name="Google Shape;240;p19"/>
                <p:cNvGrpSpPr/>
                <p:nvPr/>
              </p:nvGrpSpPr>
              <p:grpSpPr>
                <a:xfrm>
                  <a:off x="0" y="971550"/>
                  <a:ext cx="1098536" cy="80964"/>
                  <a:chOff x="0" y="0"/>
                  <a:chExt cx="1098535" cy="80962"/>
                </a:xfrm>
              </p:grpSpPr>
              <p:sp>
                <p:nvSpPr>
                  <p:cNvPr id="241" name="Google Shape;241;p19"/>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2" name="Google Shape;242;p19"/>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3" name="Google Shape;243;p19"/>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4" name="Google Shape;244;p19"/>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5" name="Google Shape;245;p19"/>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6" name="Google Shape;246;p19"/>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47" name="Google Shape;247;p19"/>
                <p:cNvGrpSpPr/>
                <p:nvPr/>
              </p:nvGrpSpPr>
              <p:grpSpPr>
                <a:xfrm>
                  <a:off x="0" y="1134665"/>
                  <a:ext cx="1098536" cy="80964"/>
                  <a:chOff x="0" y="0"/>
                  <a:chExt cx="1098535" cy="80962"/>
                </a:xfrm>
              </p:grpSpPr>
              <p:sp>
                <p:nvSpPr>
                  <p:cNvPr id="248" name="Google Shape;248;p19"/>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49" name="Google Shape;249;p19"/>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0" name="Google Shape;250;p19"/>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1" name="Google Shape;251;p19"/>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2" name="Google Shape;252;p19"/>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3" name="Google Shape;253;p19"/>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254" name="Google Shape;254;p19"/>
              <p:cNvGrpSpPr/>
              <p:nvPr/>
            </p:nvGrpSpPr>
            <p:grpSpPr>
              <a:xfrm>
                <a:off x="7858016" y="3764757"/>
                <a:ext cx="1096952" cy="1215630"/>
                <a:chOff x="-2" y="0"/>
                <a:chExt cx="1096951" cy="1215629"/>
              </a:xfrm>
            </p:grpSpPr>
            <p:grpSp>
              <p:nvGrpSpPr>
                <p:cNvPr id="255" name="Google Shape;255;p19"/>
                <p:cNvGrpSpPr/>
                <p:nvPr/>
              </p:nvGrpSpPr>
              <p:grpSpPr>
                <a:xfrm>
                  <a:off x="-2" y="0"/>
                  <a:ext cx="1096951" cy="80963"/>
                  <a:chOff x="-1" y="0"/>
                  <a:chExt cx="1096949" cy="80962"/>
                </a:xfrm>
              </p:grpSpPr>
              <p:sp>
                <p:nvSpPr>
                  <p:cNvPr id="256" name="Google Shape;256;p19"/>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7" name="Google Shape;257;p19"/>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8" name="Google Shape;258;p19"/>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59" name="Google Shape;259;p19"/>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0" name="Google Shape;260;p19"/>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1" name="Google Shape;261;p19"/>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62" name="Google Shape;262;p19"/>
                <p:cNvGrpSpPr/>
                <p:nvPr/>
              </p:nvGrpSpPr>
              <p:grpSpPr>
                <a:xfrm>
                  <a:off x="-2" y="159543"/>
                  <a:ext cx="1096951" cy="80964"/>
                  <a:chOff x="-1" y="0"/>
                  <a:chExt cx="1096949" cy="80962"/>
                </a:xfrm>
              </p:grpSpPr>
              <p:sp>
                <p:nvSpPr>
                  <p:cNvPr id="263" name="Google Shape;263;p19"/>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4" name="Google Shape;264;p19"/>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5" name="Google Shape;265;p19"/>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6" name="Google Shape;266;p19"/>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7" name="Google Shape;267;p19"/>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68" name="Google Shape;268;p19"/>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69" name="Google Shape;269;p19"/>
                <p:cNvGrpSpPr/>
                <p:nvPr/>
              </p:nvGrpSpPr>
              <p:grpSpPr>
                <a:xfrm>
                  <a:off x="-2" y="322659"/>
                  <a:ext cx="1096951" cy="80964"/>
                  <a:chOff x="-1" y="0"/>
                  <a:chExt cx="1096949" cy="80962"/>
                </a:xfrm>
              </p:grpSpPr>
              <p:sp>
                <p:nvSpPr>
                  <p:cNvPr id="270" name="Google Shape;270;p19"/>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1" name="Google Shape;271;p19"/>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2" name="Google Shape;272;p19"/>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3" name="Google Shape;273;p19"/>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4" name="Google Shape;274;p19"/>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5" name="Google Shape;275;p19"/>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76" name="Google Shape;276;p19"/>
                <p:cNvGrpSpPr/>
                <p:nvPr/>
              </p:nvGrpSpPr>
              <p:grpSpPr>
                <a:xfrm>
                  <a:off x="-2" y="485775"/>
                  <a:ext cx="1096951" cy="80964"/>
                  <a:chOff x="-1" y="0"/>
                  <a:chExt cx="1096949" cy="80962"/>
                </a:xfrm>
              </p:grpSpPr>
              <p:sp>
                <p:nvSpPr>
                  <p:cNvPr id="277" name="Google Shape;277;p19"/>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8" name="Google Shape;278;p19"/>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79" name="Google Shape;279;p19"/>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0" name="Google Shape;280;p19"/>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1" name="Google Shape;281;p19"/>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2" name="Google Shape;282;p19"/>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83" name="Google Shape;283;p19"/>
                <p:cNvGrpSpPr/>
                <p:nvPr/>
              </p:nvGrpSpPr>
              <p:grpSpPr>
                <a:xfrm>
                  <a:off x="-2" y="646509"/>
                  <a:ext cx="1096951" cy="80964"/>
                  <a:chOff x="-1" y="0"/>
                  <a:chExt cx="1096949" cy="80962"/>
                </a:xfrm>
              </p:grpSpPr>
              <p:sp>
                <p:nvSpPr>
                  <p:cNvPr id="284" name="Google Shape;284;p19"/>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5" name="Google Shape;285;p19"/>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6" name="Google Shape;286;p19"/>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7" name="Google Shape;287;p19"/>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8" name="Google Shape;288;p19"/>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89" name="Google Shape;289;p19"/>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90" name="Google Shape;290;p19"/>
                <p:cNvGrpSpPr/>
                <p:nvPr/>
              </p:nvGrpSpPr>
              <p:grpSpPr>
                <a:xfrm>
                  <a:off x="-2" y="809625"/>
                  <a:ext cx="1096951" cy="80964"/>
                  <a:chOff x="-1" y="0"/>
                  <a:chExt cx="1096949" cy="80962"/>
                </a:xfrm>
              </p:grpSpPr>
              <p:sp>
                <p:nvSpPr>
                  <p:cNvPr id="291" name="Google Shape;291;p19"/>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2" name="Google Shape;292;p19"/>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3" name="Google Shape;293;p19"/>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4" name="Google Shape;294;p19"/>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5" name="Google Shape;295;p19"/>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6" name="Google Shape;296;p19"/>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297" name="Google Shape;297;p19"/>
                <p:cNvGrpSpPr/>
                <p:nvPr/>
              </p:nvGrpSpPr>
              <p:grpSpPr>
                <a:xfrm>
                  <a:off x="-2" y="971550"/>
                  <a:ext cx="1096951" cy="80964"/>
                  <a:chOff x="-1" y="0"/>
                  <a:chExt cx="1096949" cy="80962"/>
                </a:xfrm>
              </p:grpSpPr>
              <p:sp>
                <p:nvSpPr>
                  <p:cNvPr id="298" name="Google Shape;298;p19"/>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99" name="Google Shape;299;p19"/>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0" name="Google Shape;300;p19"/>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1" name="Google Shape;301;p19"/>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2" name="Google Shape;302;p19"/>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3" name="Google Shape;303;p19"/>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04" name="Google Shape;304;p19"/>
                <p:cNvGrpSpPr/>
                <p:nvPr/>
              </p:nvGrpSpPr>
              <p:grpSpPr>
                <a:xfrm>
                  <a:off x="-2" y="1134665"/>
                  <a:ext cx="1096951" cy="80964"/>
                  <a:chOff x="-1" y="0"/>
                  <a:chExt cx="1096949" cy="80962"/>
                </a:xfrm>
              </p:grpSpPr>
              <p:sp>
                <p:nvSpPr>
                  <p:cNvPr id="305" name="Google Shape;305;p19"/>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6" name="Google Shape;306;p19"/>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7" name="Google Shape;307;p19"/>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8" name="Google Shape;308;p19"/>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09" name="Google Shape;309;p19"/>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10" name="Google Shape;310;p19"/>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311" name="Google Shape;311;p19"/>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312" name="Google Shape;312;p19"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313" name="Google Shape;313;p19"/>
          <p:cNvSpPr txBox="1">
            <a:spLocks noGrp="1"/>
          </p:cNvSpPr>
          <p:nvPr>
            <p:ph type="title"/>
          </p:nvPr>
        </p:nvSpPr>
        <p:spPr>
          <a:xfrm>
            <a:off x="990600" y="457200"/>
            <a:ext cx="7162800" cy="857250"/>
          </a:xfrm>
          <a:prstGeom prst="rect">
            <a:avLst/>
          </a:prstGeom>
          <a:noFill/>
          <a:ln>
            <a:noFill/>
          </a:ln>
        </p:spPr>
        <p:txBody>
          <a:bodyPr spcFirstLastPara="1" wrap="square" lIns="44450" tIns="44450" rIns="44450" bIns="44450" anchor="ctr" anchorCtr="0">
            <a:normAutofit/>
          </a:bodyPr>
          <a:lstStyle>
            <a:lvl1pPr lvl="0" algn="ctr">
              <a:lnSpc>
                <a:spcPct val="90000"/>
              </a:lnSpc>
              <a:spcBef>
                <a:spcPts val="0"/>
              </a:spcBef>
              <a:spcAft>
                <a:spcPts val="0"/>
              </a:spcAft>
              <a:buClr>
                <a:srgbClr val="000000"/>
              </a:buClr>
              <a:buSzPts val="2700"/>
              <a:buFont typeface="Times New Roman"/>
              <a:buNone/>
              <a:defRPr sz="2700" b="1">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314" name="Google Shape;314;p19"/>
          <p:cNvSpPr txBox="1">
            <a:spLocks noGrp="1"/>
          </p:cNvSpPr>
          <p:nvPr>
            <p:ph type="body" idx="1"/>
          </p:nvPr>
        </p:nvSpPr>
        <p:spPr>
          <a:xfrm>
            <a:off x="990600" y="1485900"/>
            <a:ext cx="7162800" cy="3086100"/>
          </a:xfrm>
          <a:prstGeom prst="rect">
            <a:avLst/>
          </a:prstGeom>
          <a:noFill/>
          <a:ln>
            <a:noFill/>
          </a:ln>
        </p:spPr>
        <p:txBody>
          <a:bodyPr spcFirstLastPara="1" wrap="square" lIns="44450" tIns="44450" rIns="44450" bIns="44450" anchor="t" anchorCtr="0">
            <a:normAutofit/>
          </a:bodyPr>
          <a:lstStyle>
            <a:lvl1pPr marL="457200" lvl="0"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1pPr>
            <a:lvl2pPr marL="914400" lvl="1"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2pPr>
            <a:lvl3pPr marL="1371600" lvl="2"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3pPr>
            <a:lvl4pPr marL="1828800" lvl="3"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4pPr>
            <a:lvl5pPr marL="2286000" lvl="4"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315" name="Google Shape;315;p19"/>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matchingName="Section Header">
  <p:cSld name="Section Header">
    <p:spTree>
      <p:nvGrpSpPr>
        <p:cNvPr id="1" name="Shape 316"/>
        <p:cNvGrpSpPr/>
        <p:nvPr/>
      </p:nvGrpSpPr>
      <p:grpSpPr>
        <a:xfrm>
          <a:off x="0" y="0"/>
          <a:ext cx="0" cy="0"/>
          <a:chOff x="0" y="0"/>
          <a:chExt cx="0" cy="0"/>
        </a:xfrm>
      </p:grpSpPr>
      <p:grpSp>
        <p:nvGrpSpPr>
          <p:cNvPr id="317" name="Google Shape;317;p20"/>
          <p:cNvGrpSpPr/>
          <p:nvPr/>
        </p:nvGrpSpPr>
        <p:grpSpPr>
          <a:xfrm>
            <a:off x="70339" y="59530"/>
            <a:ext cx="8954970" cy="4980391"/>
            <a:chOff x="0" y="-2"/>
            <a:chExt cx="8954969" cy="4980390"/>
          </a:xfrm>
        </p:grpSpPr>
        <p:grpSp>
          <p:nvGrpSpPr>
            <p:cNvPr id="318" name="Google Shape;318;p20"/>
            <p:cNvGrpSpPr/>
            <p:nvPr/>
          </p:nvGrpSpPr>
          <p:grpSpPr>
            <a:xfrm>
              <a:off x="0" y="-2"/>
              <a:ext cx="8954969" cy="4980390"/>
              <a:chOff x="0" y="-1"/>
              <a:chExt cx="8954968" cy="4980388"/>
            </a:xfrm>
          </p:grpSpPr>
          <p:grpSp>
            <p:nvGrpSpPr>
              <p:cNvPr id="319" name="Google Shape;319;p20"/>
              <p:cNvGrpSpPr/>
              <p:nvPr/>
            </p:nvGrpSpPr>
            <p:grpSpPr>
              <a:xfrm>
                <a:off x="0" y="-1"/>
                <a:ext cx="1098537" cy="1215631"/>
                <a:chOff x="0" y="0"/>
                <a:chExt cx="1098536" cy="1215629"/>
              </a:xfrm>
            </p:grpSpPr>
            <p:grpSp>
              <p:nvGrpSpPr>
                <p:cNvPr id="320" name="Google Shape;320;p20"/>
                <p:cNvGrpSpPr/>
                <p:nvPr/>
              </p:nvGrpSpPr>
              <p:grpSpPr>
                <a:xfrm>
                  <a:off x="0" y="0"/>
                  <a:ext cx="1098536" cy="80963"/>
                  <a:chOff x="0" y="0"/>
                  <a:chExt cx="1098535" cy="80962"/>
                </a:xfrm>
              </p:grpSpPr>
              <p:sp>
                <p:nvSpPr>
                  <p:cNvPr id="321" name="Google Shape;321;p20"/>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2" name="Google Shape;322;p20"/>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3" name="Google Shape;323;p20"/>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4" name="Google Shape;324;p20"/>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5" name="Google Shape;325;p20"/>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6" name="Google Shape;326;p20"/>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27" name="Google Shape;327;p20"/>
                <p:cNvGrpSpPr/>
                <p:nvPr/>
              </p:nvGrpSpPr>
              <p:grpSpPr>
                <a:xfrm>
                  <a:off x="0" y="159543"/>
                  <a:ext cx="1098536" cy="80964"/>
                  <a:chOff x="0" y="0"/>
                  <a:chExt cx="1098535" cy="80962"/>
                </a:xfrm>
              </p:grpSpPr>
              <p:sp>
                <p:nvSpPr>
                  <p:cNvPr id="328" name="Google Shape;328;p20"/>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29" name="Google Shape;329;p20"/>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0" name="Google Shape;330;p20"/>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1" name="Google Shape;331;p20"/>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2" name="Google Shape;332;p20"/>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3" name="Google Shape;333;p20"/>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34" name="Google Shape;334;p20"/>
                <p:cNvGrpSpPr/>
                <p:nvPr/>
              </p:nvGrpSpPr>
              <p:grpSpPr>
                <a:xfrm>
                  <a:off x="0" y="322659"/>
                  <a:ext cx="1098536" cy="80964"/>
                  <a:chOff x="0" y="0"/>
                  <a:chExt cx="1098535" cy="80962"/>
                </a:xfrm>
              </p:grpSpPr>
              <p:sp>
                <p:nvSpPr>
                  <p:cNvPr id="335" name="Google Shape;335;p20"/>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6" name="Google Shape;336;p20"/>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7" name="Google Shape;337;p20"/>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8" name="Google Shape;338;p20"/>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39" name="Google Shape;339;p20"/>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0" name="Google Shape;340;p20"/>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41" name="Google Shape;341;p20"/>
                <p:cNvGrpSpPr/>
                <p:nvPr/>
              </p:nvGrpSpPr>
              <p:grpSpPr>
                <a:xfrm>
                  <a:off x="0" y="485775"/>
                  <a:ext cx="1098536" cy="80964"/>
                  <a:chOff x="0" y="0"/>
                  <a:chExt cx="1098535" cy="80962"/>
                </a:xfrm>
              </p:grpSpPr>
              <p:sp>
                <p:nvSpPr>
                  <p:cNvPr id="342" name="Google Shape;342;p20"/>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3" name="Google Shape;343;p20"/>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4" name="Google Shape;344;p20"/>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5" name="Google Shape;345;p20"/>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6" name="Google Shape;346;p20"/>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47" name="Google Shape;347;p20"/>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48" name="Google Shape;348;p20"/>
                <p:cNvGrpSpPr/>
                <p:nvPr/>
              </p:nvGrpSpPr>
              <p:grpSpPr>
                <a:xfrm>
                  <a:off x="0" y="646509"/>
                  <a:ext cx="1098536" cy="80964"/>
                  <a:chOff x="0" y="0"/>
                  <a:chExt cx="1098535" cy="80962"/>
                </a:xfrm>
              </p:grpSpPr>
              <p:sp>
                <p:nvSpPr>
                  <p:cNvPr id="349" name="Google Shape;349;p20"/>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0" name="Google Shape;350;p20"/>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1" name="Google Shape;351;p20"/>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2" name="Google Shape;352;p20"/>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3" name="Google Shape;353;p20"/>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4" name="Google Shape;354;p20"/>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55" name="Google Shape;355;p20"/>
                <p:cNvGrpSpPr/>
                <p:nvPr/>
              </p:nvGrpSpPr>
              <p:grpSpPr>
                <a:xfrm>
                  <a:off x="0" y="809625"/>
                  <a:ext cx="1098536" cy="80964"/>
                  <a:chOff x="0" y="0"/>
                  <a:chExt cx="1098535" cy="80962"/>
                </a:xfrm>
              </p:grpSpPr>
              <p:sp>
                <p:nvSpPr>
                  <p:cNvPr id="356" name="Google Shape;356;p20"/>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7" name="Google Shape;357;p20"/>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8" name="Google Shape;358;p20"/>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59" name="Google Shape;359;p20"/>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0" name="Google Shape;360;p20"/>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1" name="Google Shape;361;p20"/>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62" name="Google Shape;362;p20"/>
                <p:cNvGrpSpPr/>
                <p:nvPr/>
              </p:nvGrpSpPr>
              <p:grpSpPr>
                <a:xfrm>
                  <a:off x="0" y="971550"/>
                  <a:ext cx="1098536" cy="80964"/>
                  <a:chOff x="0" y="0"/>
                  <a:chExt cx="1098535" cy="80962"/>
                </a:xfrm>
              </p:grpSpPr>
              <p:sp>
                <p:nvSpPr>
                  <p:cNvPr id="363" name="Google Shape;363;p20"/>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4" name="Google Shape;364;p20"/>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5" name="Google Shape;365;p20"/>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6" name="Google Shape;366;p20"/>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7" name="Google Shape;367;p20"/>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68" name="Google Shape;368;p20"/>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69" name="Google Shape;369;p20"/>
                <p:cNvGrpSpPr/>
                <p:nvPr/>
              </p:nvGrpSpPr>
              <p:grpSpPr>
                <a:xfrm>
                  <a:off x="0" y="1134665"/>
                  <a:ext cx="1098536" cy="80964"/>
                  <a:chOff x="0" y="0"/>
                  <a:chExt cx="1098535" cy="80962"/>
                </a:xfrm>
              </p:grpSpPr>
              <p:sp>
                <p:nvSpPr>
                  <p:cNvPr id="370" name="Google Shape;370;p20"/>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1" name="Google Shape;371;p20"/>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2" name="Google Shape;372;p20"/>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3" name="Google Shape;373;p20"/>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4" name="Google Shape;374;p20"/>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5" name="Google Shape;375;p20"/>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376" name="Google Shape;376;p20"/>
              <p:cNvGrpSpPr/>
              <p:nvPr/>
            </p:nvGrpSpPr>
            <p:grpSpPr>
              <a:xfrm>
                <a:off x="7858016" y="3764757"/>
                <a:ext cx="1096952" cy="1215630"/>
                <a:chOff x="-2" y="0"/>
                <a:chExt cx="1096951" cy="1215629"/>
              </a:xfrm>
            </p:grpSpPr>
            <p:grpSp>
              <p:nvGrpSpPr>
                <p:cNvPr id="377" name="Google Shape;377;p20"/>
                <p:cNvGrpSpPr/>
                <p:nvPr/>
              </p:nvGrpSpPr>
              <p:grpSpPr>
                <a:xfrm>
                  <a:off x="-2" y="0"/>
                  <a:ext cx="1096951" cy="80963"/>
                  <a:chOff x="-1" y="0"/>
                  <a:chExt cx="1096949" cy="80962"/>
                </a:xfrm>
              </p:grpSpPr>
              <p:sp>
                <p:nvSpPr>
                  <p:cNvPr id="378" name="Google Shape;378;p20"/>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79" name="Google Shape;379;p20"/>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0" name="Google Shape;380;p20"/>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1" name="Google Shape;381;p20"/>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2" name="Google Shape;382;p20"/>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3" name="Google Shape;383;p20"/>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84" name="Google Shape;384;p20"/>
                <p:cNvGrpSpPr/>
                <p:nvPr/>
              </p:nvGrpSpPr>
              <p:grpSpPr>
                <a:xfrm>
                  <a:off x="-2" y="159543"/>
                  <a:ext cx="1096951" cy="80964"/>
                  <a:chOff x="-1" y="0"/>
                  <a:chExt cx="1096949" cy="80962"/>
                </a:xfrm>
              </p:grpSpPr>
              <p:sp>
                <p:nvSpPr>
                  <p:cNvPr id="385" name="Google Shape;385;p20"/>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6" name="Google Shape;386;p20"/>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7" name="Google Shape;387;p20"/>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8" name="Google Shape;388;p20"/>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89" name="Google Shape;389;p20"/>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0" name="Google Shape;390;p20"/>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91" name="Google Shape;391;p20"/>
                <p:cNvGrpSpPr/>
                <p:nvPr/>
              </p:nvGrpSpPr>
              <p:grpSpPr>
                <a:xfrm>
                  <a:off x="-2" y="322659"/>
                  <a:ext cx="1096951" cy="80964"/>
                  <a:chOff x="-1" y="0"/>
                  <a:chExt cx="1096949" cy="80962"/>
                </a:xfrm>
              </p:grpSpPr>
              <p:sp>
                <p:nvSpPr>
                  <p:cNvPr id="392" name="Google Shape;392;p20"/>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3" name="Google Shape;393;p20"/>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4" name="Google Shape;394;p20"/>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5" name="Google Shape;395;p20"/>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6" name="Google Shape;396;p20"/>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397" name="Google Shape;397;p20"/>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398" name="Google Shape;398;p20"/>
                <p:cNvGrpSpPr/>
                <p:nvPr/>
              </p:nvGrpSpPr>
              <p:grpSpPr>
                <a:xfrm>
                  <a:off x="-2" y="485775"/>
                  <a:ext cx="1096951" cy="80964"/>
                  <a:chOff x="-1" y="0"/>
                  <a:chExt cx="1096949" cy="80962"/>
                </a:xfrm>
              </p:grpSpPr>
              <p:sp>
                <p:nvSpPr>
                  <p:cNvPr id="399" name="Google Shape;399;p20"/>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0" name="Google Shape;400;p20"/>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1" name="Google Shape;401;p20"/>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2" name="Google Shape;402;p20"/>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3" name="Google Shape;403;p20"/>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4" name="Google Shape;404;p20"/>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05" name="Google Shape;405;p20"/>
                <p:cNvGrpSpPr/>
                <p:nvPr/>
              </p:nvGrpSpPr>
              <p:grpSpPr>
                <a:xfrm>
                  <a:off x="-2" y="646509"/>
                  <a:ext cx="1096951" cy="80964"/>
                  <a:chOff x="-1" y="0"/>
                  <a:chExt cx="1096949" cy="80962"/>
                </a:xfrm>
              </p:grpSpPr>
              <p:sp>
                <p:nvSpPr>
                  <p:cNvPr id="406" name="Google Shape;406;p20"/>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7" name="Google Shape;407;p20"/>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8" name="Google Shape;408;p20"/>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09" name="Google Shape;409;p20"/>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0" name="Google Shape;410;p20"/>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1" name="Google Shape;411;p20"/>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12" name="Google Shape;412;p20"/>
                <p:cNvGrpSpPr/>
                <p:nvPr/>
              </p:nvGrpSpPr>
              <p:grpSpPr>
                <a:xfrm>
                  <a:off x="-2" y="809625"/>
                  <a:ext cx="1096951" cy="80964"/>
                  <a:chOff x="-1" y="0"/>
                  <a:chExt cx="1096949" cy="80962"/>
                </a:xfrm>
              </p:grpSpPr>
              <p:sp>
                <p:nvSpPr>
                  <p:cNvPr id="413" name="Google Shape;413;p20"/>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4" name="Google Shape;414;p20"/>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5" name="Google Shape;415;p20"/>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6" name="Google Shape;416;p20"/>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7" name="Google Shape;417;p20"/>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18" name="Google Shape;418;p20"/>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19" name="Google Shape;419;p20"/>
                <p:cNvGrpSpPr/>
                <p:nvPr/>
              </p:nvGrpSpPr>
              <p:grpSpPr>
                <a:xfrm>
                  <a:off x="-2" y="971550"/>
                  <a:ext cx="1096951" cy="80964"/>
                  <a:chOff x="-1" y="0"/>
                  <a:chExt cx="1096949" cy="80962"/>
                </a:xfrm>
              </p:grpSpPr>
              <p:sp>
                <p:nvSpPr>
                  <p:cNvPr id="420" name="Google Shape;420;p20"/>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1" name="Google Shape;421;p20"/>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2" name="Google Shape;422;p20"/>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3" name="Google Shape;423;p20"/>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4" name="Google Shape;424;p20"/>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5" name="Google Shape;425;p20"/>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26" name="Google Shape;426;p20"/>
                <p:cNvGrpSpPr/>
                <p:nvPr/>
              </p:nvGrpSpPr>
              <p:grpSpPr>
                <a:xfrm>
                  <a:off x="-2" y="1134665"/>
                  <a:ext cx="1096951" cy="80964"/>
                  <a:chOff x="-1" y="0"/>
                  <a:chExt cx="1096949" cy="80962"/>
                </a:xfrm>
              </p:grpSpPr>
              <p:sp>
                <p:nvSpPr>
                  <p:cNvPr id="427" name="Google Shape;427;p20"/>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8" name="Google Shape;428;p20"/>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29" name="Google Shape;429;p20"/>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0" name="Google Shape;430;p20"/>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1" name="Google Shape;431;p20"/>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32" name="Google Shape;432;p20"/>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433" name="Google Shape;433;p20"/>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434" name="Google Shape;434;p20"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435" name="Google Shape;435;p20"/>
          <p:cNvSpPr txBox="1">
            <a:spLocks noGrp="1"/>
          </p:cNvSpPr>
          <p:nvPr>
            <p:ph type="title"/>
          </p:nvPr>
        </p:nvSpPr>
        <p:spPr>
          <a:xfrm>
            <a:off x="722435" y="3305176"/>
            <a:ext cx="7772401" cy="1021557"/>
          </a:xfrm>
          <a:prstGeom prst="rect">
            <a:avLst/>
          </a:prstGeom>
          <a:noFill/>
          <a:ln>
            <a:noFill/>
          </a:ln>
        </p:spPr>
        <p:txBody>
          <a:bodyPr spcFirstLastPara="1" wrap="square" lIns="44450" tIns="44450" rIns="44450" bIns="44450" anchor="t" anchorCtr="0">
            <a:normAutofit/>
          </a:bodyPr>
          <a:lstStyle>
            <a:lvl1pPr lvl="0" algn="l">
              <a:lnSpc>
                <a:spcPct val="90000"/>
              </a:lnSpc>
              <a:spcBef>
                <a:spcPts val="0"/>
              </a:spcBef>
              <a:spcAft>
                <a:spcPts val="0"/>
              </a:spcAft>
              <a:buClr>
                <a:srgbClr val="000000"/>
              </a:buClr>
              <a:buSzPts val="3000"/>
              <a:buFont typeface="Times New Roman"/>
              <a:buNone/>
              <a:defRPr sz="3000" b="1" cap="none">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436" name="Google Shape;436;p20"/>
          <p:cNvSpPr txBox="1">
            <a:spLocks noGrp="1"/>
          </p:cNvSpPr>
          <p:nvPr>
            <p:ph type="body" idx="1"/>
          </p:nvPr>
        </p:nvSpPr>
        <p:spPr>
          <a:xfrm>
            <a:off x="722435" y="2180034"/>
            <a:ext cx="7772401" cy="1125141"/>
          </a:xfrm>
          <a:prstGeom prst="rect">
            <a:avLst/>
          </a:prstGeom>
          <a:noFill/>
          <a:ln>
            <a:noFill/>
          </a:ln>
        </p:spPr>
        <p:txBody>
          <a:bodyPr spcFirstLastPara="1" wrap="square" lIns="44450" tIns="44450" rIns="44450" bIns="44450" anchor="b" anchorCtr="0">
            <a:normAutofit/>
          </a:bodyPr>
          <a:lstStyle>
            <a:lvl1pPr marL="457200" lvl="0" indent="-228600" algn="l">
              <a:lnSpc>
                <a:spcPct val="90000"/>
              </a:lnSpc>
              <a:spcBef>
                <a:spcPts val="500"/>
              </a:spcBef>
              <a:spcAft>
                <a:spcPts val="0"/>
              </a:spcAft>
              <a:buClr>
                <a:srgbClr val="000000"/>
              </a:buClr>
              <a:buSzPts val="1500"/>
              <a:buFont typeface="Arial"/>
              <a:buNone/>
              <a:defRPr sz="1500" b="1">
                <a:latin typeface="Arial"/>
                <a:ea typeface="Arial"/>
                <a:cs typeface="Arial"/>
                <a:sym typeface="Arial"/>
              </a:defRPr>
            </a:lvl1pPr>
            <a:lvl2pPr marL="914400" lvl="1" indent="-228600" algn="l">
              <a:lnSpc>
                <a:spcPct val="90000"/>
              </a:lnSpc>
              <a:spcBef>
                <a:spcPts val="500"/>
              </a:spcBef>
              <a:spcAft>
                <a:spcPts val="0"/>
              </a:spcAft>
              <a:buClr>
                <a:srgbClr val="000000"/>
              </a:buClr>
              <a:buSzPts val="1500"/>
              <a:buFont typeface="Arial"/>
              <a:buNone/>
              <a:defRPr sz="1500" b="1">
                <a:latin typeface="Arial"/>
                <a:ea typeface="Arial"/>
                <a:cs typeface="Arial"/>
                <a:sym typeface="Arial"/>
              </a:defRPr>
            </a:lvl2pPr>
            <a:lvl3pPr marL="1371600" lvl="2" indent="-228600" algn="l">
              <a:lnSpc>
                <a:spcPct val="90000"/>
              </a:lnSpc>
              <a:spcBef>
                <a:spcPts val="500"/>
              </a:spcBef>
              <a:spcAft>
                <a:spcPts val="0"/>
              </a:spcAft>
              <a:buClr>
                <a:srgbClr val="000000"/>
              </a:buClr>
              <a:buSzPts val="1500"/>
              <a:buFont typeface="Arial"/>
              <a:buNone/>
              <a:defRPr sz="1500" b="1">
                <a:latin typeface="Arial"/>
                <a:ea typeface="Arial"/>
                <a:cs typeface="Arial"/>
                <a:sym typeface="Arial"/>
              </a:defRPr>
            </a:lvl3pPr>
            <a:lvl4pPr marL="1828800" lvl="3" indent="-228600" algn="l">
              <a:lnSpc>
                <a:spcPct val="90000"/>
              </a:lnSpc>
              <a:spcBef>
                <a:spcPts val="500"/>
              </a:spcBef>
              <a:spcAft>
                <a:spcPts val="0"/>
              </a:spcAft>
              <a:buClr>
                <a:srgbClr val="000000"/>
              </a:buClr>
              <a:buSzPts val="1500"/>
              <a:buFont typeface="Arial"/>
              <a:buNone/>
              <a:defRPr sz="1500" b="1">
                <a:latin typeface="Arial"/>
                <a:ea typeface="Arial"/>
                <a:cs typeface="Arial"/>
                <a:sym typeface="Arial"/>
              </a:defRPr>
            </a:lvl4pPr>
            <a:lvl5pPr marL="2286000" lvl="4" indent="-228600" algn="l">
              <a:lnSpc>
                <a:spcPct val="90000"/>
              </a:lnSpc>
              <a:spcBef>
                <a:spcPts val="500"/>
              </a:spcBef>
              <a:spcAft>
                <a:spcPts val="0"/>
              </a:spcAft>
              <a:buClr>
                <a:srgbClr val="000000"/>
              </a:buClr>
              <a:buSzPts val="1500"/>
              <a:buFont typeface="Arial"/>
              <a:buNone/>
              <a:defRPr sz="1500" b="1">
                <a:latin typeface="Arial"/>
                <a:ea typeface="Arial"/>
                <a:cs typeface="Arial"/>
                <a:sym typeface="Aria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437" name="Google Shape;437;p20"/>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matchingName="Two Content">
  <p:cSld name="Two Content">
    <p:spTree>
      <p:nvGrpSpPr>
        <p:cNvPr id="1" name="Shape 438"/>
        <p:cNvGrpSpPr/>
        <p:nvPr/>
      </p:nvGrpSpPr>
      <p:grpSpPr>
        <a:xfrm>
          <a:off x="0" y="0"/>
          <a:ext cx="0" cy="0"/>
          <a:chOff x="0" y="0"/>
          <a:chExt cx="0" cy="0"/>
        </a:xfrm>
      </p:grpSpPr>
      <p:grpSp>
        <p:nvGrpSpPr>
          <p:cNvPr id="439" name="Google Shape;439;p21"/>
          <p:cNvGrpSpPr/>
          <p:nvPr/>
        </p:nvGrpSpPr>
        <p:grpSpPr>
          <a:xfrm>
            <a:off x="70339" y="59530"/>
            <a:ext cx="8954970" cy="4980391"/>
            <a:chOff x="0" y="-2"/>
            <a:chExt cx="8954969" cy="4980390"/>
          </a:xfrm>
        </p:grpSpPr>
        <p:grpSp>
          <p:nvGrpSpPr>
            <p:cNvPr id="440" name="Google Shape;440;p21"/>
            <p:cNvGrpSpPr/>
            <p:nvPr/>
          </p:nvGrpSpPr>
          <p:grpSpPr>
            <a:xfrm>
              <a:off x="0" y="-2"/>
              <a:ext cx="8954969" cy="4980390"/>
              <a:chOff x="0" y="-1"/>
              <a:chExt cx="8954968" cy="4980388"/>
            </a:xfrm>
          </p:grpSpPr>
          <p:grpSp>
            <p:nvGrpSpPr>
              <p:cNvPr id="441" name="Google Shape;441;p21"/>
              <p:cNvGrpSpPr/>
              <p:nvPr/>
            </p:nvGrpSpPr>
            <p:grpSpPr>
              <a:xfrm>
                <a:off x="0" y="-1"/>
                <a:ext cx="1098537" cy="1215631"/>
                <a:chOff x="0" y="0"/>
                <a:chExt cx="1098536" cy="1215629"/>
              </a:xfrm>
            </p:grpSpPr>
            <p:grpSp>
              <p:nvGrpSpPr>
                <p:cNvPr id="442" name="Google Shape;442;p21"/>
                <p:cNvGrpSpPr/>
                <p:nvPr/>
              </p:nvGrpSpPr>
              <p:grpSpPr>
                <a:xfrm>
                  <a:off x="0" y="0"/>
                  <a:ext cx="1098536" cy="80963"/>
                  <a:chOff x="0" y="0"/>
                  <a:chExt cx="1098535" cy="80962"/>
                </a:xfrm>
              </p:grpSpPr>
              <p:sp>
                <p:nvSpPr>
                  <p:cNvPr id="443" name="Google Shape;443;p21"/>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4" name="Google Shape;444;p21"/>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5" name="Google Shape;445;p21"/>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6" name="Google Shape;446;p21"/>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7" name="Google Shape;447;p21"/>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48" name="Google Shape;448;p21"/>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49" name="Google Shape;449;p21"/>
                <p:cNvGrpSpPr/>
                <p:nvPr/>
              </p:nvGrpSpPr>
              <p:grpSpPr>
                <a:xfrm>
                  <a:off x="0" y="159543"/>
                  <a:ext cx="1098536" cy="80964"/>
                  <a:chOff x="0" y="0"/>
                  <a:chExt cx="1098535" cy="80962"/>
                </a:xfrm>
              </p:grpSpPr>
              <p:sp>
                <p:nvSpPr>
                  <p:cNvPr id="450" name="Google Shape;450;p21"/>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1" name="Google Shape;451;p21"/>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2" name="Google Shape;452;p21"/>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3" name="Google Shape;453;p21"/>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4" name="Google Shape;454;p21"/>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5" name="Google Shape;455;p21"/>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56" name="Google Shape;456;p21"/>
                <p:cNvGrpSpPr/>
                <p:nvPr/>
              </p:nvGrpSpPr>
              <p:grpSpPr>
                <a:xfrm>
                  <a:off x="0" y="322659"/>
                  <a:ext cx="1098536" cy="80964"/>
                  <a:chOff x="0" y="0"/>
                  <a:chExt cx="1098535" cy="80962"/>
                </a:xfrm>
              </p:grpSpPr>
              <p:sp>
                <p:nvSpPr>
                  <p:cNvPr id="457" name="Google Shape;457;p21"/>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8" name="Google Shape;458;p21"/>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59" name="Google Shape;459;p21"/>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0" name="Google Shape;460;p21"/>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1" name="Google Shape;461;p21"/>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2" name="Google Shape;462;p21"/>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63" name="Google Shape;463;p21"/>
                <p:cNvGrpSpPr/>
                <p:nvPr/>
              </p:nvGrpSpPr>
              <p:grpSpPr>
                <a:xfrm>
                  <a:off x="0" y="485775"/>
                  <a:ext cx="1098536" cy="80964"/>
                  <a:chOff x="0" y="0"/>
                  <a:chExt cx="1098535" cy="80962"/>
                </a:xfrm>
              </p:grpSpPr>
              <p:sp>
                <p:nvSpPr>
                  <p:cNvPr id="464" name="Google Shape;464;p21"/>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5" name="Google Shape;465;p21"/>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6" name="Google Shape;466;p21"/>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7" name="Google Shape;467;p21"/>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8" name="Google Shape;468;p21"/>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69" name="Google Shape;469;p21"/>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70" name="Google Shape;470;p21"/>
                <p:cNvGrpSpPr/>
                <p:nvPr/>
              </p:nvGrpSpPr>
              <p:grpSpPr>
                <a:xfrm>
                  <a:off x="0" y="646509"/>
                  <a:ext cx="1098536" cy="80964"/>
                  <a:chOff x="0" y="0"/>
                  <a:chExt cx="1098535" cy="80962"/>
                </a:xfrm>
              </p:grpSpPr>
              <p:sp>
                <p:nvSpPr>
                  <p:cNvPr id="471" name="Google Shape;471;p21"/>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2" name="Google Shape;472;p21"/>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3" name="Google Shape;473;p21"/>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4" name="Google Shape;474;p21"/>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5" name="Google Shape;475;p21"/>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6" name="Google Shape;476;p21"/>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77" name="Google Shape;477;p21"/>
                <p:cNvGrpSpPr/>
                <p:nvPr/>
              </p:nvGrpSpPr>
              <p:grpSpPr>
                <a:xfrm>
                  <a:off x="0" y="809625"/>
                  <a:ext cx="1098536" cy="80964"/>
                  <a:chOff x="0" y="0"/>
                  <a:chExt cx="1098535" cy="80962"/>
                </a:xfrm>
              </p:grpSpPr>
              <p:sp>
                <p:nvSpPr>
                  <p:cNvPr id="478" name="Google Shape;478;p21"/>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79" name="Google Shape;479;p21"/>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0" name="Google Shape;480;p21"/>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1" name="Google Shape;481;p21"/>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2" name="Google Shape;482;p21"/>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3" name="Google Shape;483;p21"/>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84" name="Google Shape;484;p21"/>
                <p:cNvGrpSpPr/>
                <p:nvPr/>
              </p:nvGrpSpPr>
              <p:grpSpPr>
                <a:xfrm>
                  <a:off x="0" y="971550"/>
                  <a:ext cx="1098536" cy="80964"/>
                  <a:chOff x="0" y="0"/>
                  <a:chExt cx="1098535" cy="80962"/>
                </a:xfrm>
              </p:grpSpPr>
              <p:sp>
                <p:nvSpPr>
                  <p:cNvPr id="485" name="Google Shape;485;p21"/>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6" name="Google Shape;486;p21"/>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7" name="Google Shape;487;p21"/>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8" name="Google Shape;488;p21"/>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89" name="Google Shape;489;p21"/>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0" name="Google Shape;490;p21"/>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491" name="Google Shape;491;p21"/>
                <p:cNvGrpSpPr/>
                <p:nvPr/>
              </p:nvGrpSpPr>
              <p:grpSpPr>
                <a:xfrm>
                  <a:off x="0" y="1134665"/>
                  <a:ext cx="1098536" cy="80964"/>
                  <a:chOff x="0" y="0"/>
                  <a:chExt cx="1098535" cy="80962"/>
                </a:xfrm>
              </p:grpSpPr>
              <p:sp>
                <p:nvSpPr>
                  <p:cNvPr id="492" name="Google Shape;492;p21"/>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3" name="Google Shape;493;p21"/>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4" name="Google Shape;494;p21"/>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5" name="Google Shape;495;p21"/>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6" name="Google Shape;496;p21"/>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497" name="Google Shape;497;p21"/>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498" name="Google Shape;498;p21"/>
              <p:cNvGrpSpPr/>
              <p:nvPr/>
            </p:nvGrpSpPr>
            <p:grpSpPr>
              <a:xfrm>
                <a:off x="7858016" y="3764757"/>
                <a:ext cx="1096952" cy="1215630"/>
                <a:chOff x="-2" y="0"/>
                <a:chExt cx="1096951" cy="1215629"/>
              </a:xfrm>
            </p:grpSpPr>
            <p:grpSp>
              <p:nvGrpSpPr>
                <p:cNvPr id="499" name="Google Shape;499;p21"/>
                <p:cNvGrpSpPr/>
                <p:nvPr/>
              </p:nvGrpSpPr>
              <p:grpSpPr>
                <a:xfrm>
                  <a:off x="-2" y="0"/>
                  <a:ext cx="1096951" cy="80963"/>
                  <a:chOff x="-1" y="0"/>
                  <a:chExt cx="1096949" cy="80962"/>
                </a:xfrm>
              </p:grpSpPr>
              <p:sp>
                <p:nvSpPr>
                  <p:cNvPr id="500" name="Google Shape;500;p21"/>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1" name="Google Shape;501;p21"/>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2" name="Google Shape;502;p21"/>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3" name="Google Shape;503;p21"/>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4" name="Google Shape;504;p21"/>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5" name="Google Shape;505;p21"/>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06" name="Google Shape;506;p21"/>
                <p:cNvGrpSpPr/>
                <p:nvPr/>
              </p:nvGrpSpPr>
              <p:grpSpPr>
                <a:xfrm>
                  <a:off x="-2" y="159543"/>
                  <a:ext cx="1096951" cy="80964"/>
                  <a:chOff x="-1" y="0"/>
                  <a:chExt cx="1096949" cy="80962"/>
                </a:xfrm>
              </p:grpSpPr>
              <p:sp>
                <p:nvSpPr>
                  <p:cNvPr id="507" name="Google Shape;507;p21"/>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8" name="Google Shape;508;p21"/>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09" name="Google Shape;509;p21"/>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0" name="Google Shape;510;p21"/>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1" name="Google Shape;511;p21"/>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2" name="Google Shape;512;p21"/>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13" name="Google Shape;513;p21"/>
                <p:cNvGrpSpPr/>
                <p:nvPr/>
              </p:nvGrpSpPr>
              <p:grpSpPr>
                <a:xfrm>
                  <a:off x="-2" y="322659"/>
                  <a:ext cx="1096951" cy="80964"/>
                  <a:chOff x="-1" y="0"/>
                  <a:chExt cx="1096949" cy="80962"/>
                </a:xfrm>
              </p:grpSpPr>
              <p:sp>
                <p:nvSpPr>
                  <p:cNvPr id="514" name="Google Shape;514;p21"/>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5" name="Google Shape;515;p21"/>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6" name="Google Shape;516;p21"/>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7" name="Google Shape;517;p21"/>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8" name="Google Shape;518;p21"/>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19" name="Google Shape;519;p21"/>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20" name="Google Shape;520;p21"/>
                <p:cNvGrpSpPr/>
                <p:nvPr/>
              </p:nvGrpSpPr>
              <p:grpSpPr>
                <a:xfrm>
                  <a:off x="-2" y="485775"/>
                  <a:ext cx="1096951" cy="80964"/>
                  <a:chOff x="-1" y="0"/>
                  <a:chExt cx="1096949" cy="80962"/>
                </a:xfrm>
              </p:grpSpPr>
              <p:sp>
                <p:nvSpPr>
                  <p:cNvPr id="521" name="Google Shape;521;p21"/>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2" name="Google Shape;522;p21"/>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3" name="Google Shape;523;p21"/>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4" name="Google Shape;524;p21"/>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5" name="Google Shape;525;p21"/>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6" name="Google Shape;526;p21"/>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27" name="Google Shape;527;p21"/>
                <p:cNvGrpSpPr/>
                <p:nvPr/>
              </p:nvGrpSpPr>
              <p:grpSpPr>
                <a:xfrm>
                  <a:off x="-2" y="646509"/>
                  <a:ext cx="1096951" cy="80964"/>
                  <a:chOff x="-1" y="0"/>
                  <a:chExt cx="1096949" cy="80962"/>
                </a:xfrm>
              </p:grpSpPr>
              <p:sp>
                <p:nvSpPr>
                  <p:cNvPr id="528" name="Google Shape;528;p21"/>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29" name="Google Shape;529;p21"/>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0" name="Google Shape;530;p21"/>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1" name="Google Shape;531;p21"/>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2" name="Google Shape;532;p21"/>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3" name="Google Shape;533;p21"/>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34" name="Google Shape;534;p21"/>
                <p:cNvGrpSpPr/>
                <p:nvPr/>
              </p:nvGrpSpPr>
              <p:grpSpPr>
                <a:xfrm>
                  <a:off x="-2" y="809625"/>
                  <a:ext cx="1096951" cy="80964"/>
                  <a:chOff x="-1" y="0"/>
                  <a:chExt cx="1096949" cy="80962"/>
                </a:xfrm>
              </p:grpSpPr>
              <p:sp>
                <p:nvSpPr>
                  <p:cNvPr id="535" name="Google Shape;535;p21"/>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6" name="Google Shape;536;p21"/>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7" name="Google Shape;537;p21"/>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8" name="Google Shape;538;p21"/>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39" name="Google Shape;539;p21"/>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0" name="Google Shape;540;p21"/>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41" name="Google Shape;541;p21"/>
                <p:cNvGrpSpPr/>
                <p:nvPr/>
              </p:nvGrpSpPr>
              <p:grpSpPr>
                <a:xfrm>
                  <a:off x="-2" y="971550"/>
                  <a:ext cx="1096951" cy="80964"/>
                  <a:chOff x="-1" y="0"/>
                  <a:chExt cx="1096949" cy="80962"/>
                </a:xfrm>
              </p:grpSpPr>
              <p:sp>
                <p:nvSpPr>
                  <p:cNvPr id="542" name="Google Shape;542;p21"/>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3" name="Google Shape;543;p21"/>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4" name="Google Shape;544;p21"/>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5" name="Google Shape;545;p21"/>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6" name="Google Shape;546;p21"/>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7" name="Google Shape;547;p21"/>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48" name="Google Shape;548;p21"/>
                <p:cNvGrpSpPr/>
                <p:nvPr/>
              </p:nvGrpSpPr>
              <p:grpSpPr>
                <a:xfrm>
                  <a:off x="-2" y="1134665"/>
                  <a:ext cx="1096951" cy="80964"/>
                  <a:chOff x="-1" y="0"/>
                  <a:chExt cx="1096949" cy="80962"/>
                </a:xfrm>
              </p:grpSpPr>
              <p:sp>
                <p:nvSpPr>
                  <p:cNvPr id="549" name="Google Shape;549;p21"/>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0" name="Google Shape;550;p21"/>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1" name="Google Shape;551;p21"/>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2" name="Google Shape;552;p21"/>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3" name="Google Shape;553;p21"/>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54" name="Google Shape;554;p21"/>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555" name="Google Shape;555;p21"/>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556" name="Google Shape;556;p21"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557" name="Google Shape;557;p21"/>
          <p:cNvSpPr txBox="1">
            <a:spLocks noGrp="1"/>
          </p:cNvSpPr>
          <p:nvPr>
            <p:ph type="title"/>
          </p:nvPr>
        </p:nvSpPr>
        <p:spPr>
          <a:xfrm>
            <a:off x="990600" y="457200"/>
            <a:ext cx="7162800" cy="857250"/>
          </a:xfrm>
          <a:prstGeom prst="rect">
            <a:avLst/>
          </a:prstGeom>
          <a:noFill/>
          <a:ln>
            <a:noFill/>
          </a:ln>
        </p:spPr>
        <p:txBody>
          <a:bodyPr spcFirstLastPara="1" wrap="square" lIns="44450" tIns="44450" rIns="44450" bIns="44450" anchor="ctr" anchorCtr="0">
            <a:normAutofit/>
          </a:bodyPr>
          <a:lstStyle>
            <a:lvl1pPr lvl="0" algn="ctr">
              <a:lnSpc>
                <a:spcPct val="90000"/>
              </a:lnSpc>
              <a:spcBef>
                <a:spcPts val="0"/>
              </a:spcBef>
              <a:spcAft>
                <a:spcPts val="0"/>
              </a:spcAft>
              <a:buClr>
                <a:srgbClr val="000000"/>
              </a:buClr>
              <a:buSzPts val="2700"/>
              <a:buFont typeface="Times New Roman"/>
              <a:buNone/>
              <a:defRPr sz="2700" b="1">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558" name="Google Shape;558;p21"/>
          <p:cNvSpPr txBox="1">
            <a:spLocks noGrp="1"/>
          </p:cNvSpPr>
          <p:nvPr>
            <p:ph type="body" idx="1"/>
          </p:nvPr>
        </p:nvSpPr>
        <p:spPr>
          <a:xfrm>
            <a:off x="990600" y="1485900"/>
            <a:ext cx="3511063" cy="3086100"/>
          </a:xfrm>
          <a:prstGeom prst="rect">
            <a:avLst/>
          </a:prstGeom>
          <a:noFill/>
          <a:ln>
            <a:noFill/>
          </a:ln>
        </p:spPr>
        <p:txBody>
          <a:bodyPr spcFirstLastPara="1" wrap="square" lIns="44450" tIns="44450" rIns="44450" bIns="44450" anchor="t" anchorCtr="0">
            <a:normAutofit/>
          </a:bodyPr>
          <a:lstStyle>
            <a:lvl1pPr marL="457200" lvl="0" indent="-228600" algn="l">
              <a:lnSpc>
                <a:spcPct val="90000"/>
              </a:lnSpc>
              <a:spcBef>
                <a:spcPts val="700"/>
              </a:spcBef>
              <a:spcAft>
                <a:spcPts val="0"/>
              </a:spcAft>
              <a:buClr>
                <a:srgbClr val="000000"/>
              </a:buClr>
              <a:buSzPts val="2100"/>
              <a:buFont typeface="Arial"/>
              <a:buNone/>
              <a:defRPr sz="2100" b="1">
                <a:latin typeface="Arial"/>
                <a:ea typeface="Arial"/>
                <a:cs typeface="Arial"/>
                <a:sym typeface="Arial"/>
              </a:defRPr>
            </a:lvl1pPr>
            <a:lvl2pPr marL="914400" lvl="1" indent="-228600" algn="l">
              <a:lnSpc>
                <a:spcPct val="90000"/>
              </a:lnSpc>
              <a:spcBef>
                <a:spcPts val="700"/>
              </a:spcBef>
              <a:spcAft>
                <a:spcPts val="0"/>
              </a:spcAft>
              <a:buClr>
                <a:srgbClr val="000000"/>
              </a:buClr>
              <a:buSzPts val="2100"/>
              <a:buFont typeface="Arial"/>
              <a:buNone/>
              <a:defRPr sz="2100" b="1">
                <a:latin typeface="Arial"/>
                <a:ea typeface="Arial"/>
                <a:cs typeface="Arial"/>
                <a:sym typeface="Arial"/>
              </a:defRPr>
            </a:lvl2pPr>
            <a:lvl3pPr marL="1371600" lvl="2" indent="-228600" algn="l">
              <a:lnSpc>
                <a:spcPct val="90000"/>
              </a:lnSpc>
              <a:spcBef>
                <a:spcPts val="700"/>
              </a:spcBef>
              <a:spcAft>
                <a:spcPts val="0"/>
              </a:spcAft>
              <a:buClr>
                <a:srgbClr val="000000"/>
              </a:buClr>
              <a:buSzPts val="2100"/>
              <a:buFont typeface="Arial"/>
              <a:buNone/>
              <a:defRPr sz="2100" b="1">
                <a:latin typeface="Arial"/>
                <a:ea typeface="Arial"/>
                <a:cs typeface="Arial"/>
                <a:sym typeface="Arial"/>
              </a:defRPr>
            </a:lvl3pPr>
            <a:lvl4pPr marL="1828800" lvl="3" indent="-228600" algn="l">
              <a:lnSpc>
                <a:spcPct val="90000"/>
              </a:lnSpc>
              <a:spcBef>
                <a:spcPts val="700"/>
              </a:spcBef>
              <a:spcAft>
                <a:spcPts val="0"/>
              </a:spcAft>
              <a:buClr>
                <a:srgbClr val="000000"/>
              </a:buClr>
              <a:buSzPts val="2100"/>
              <a:buFont typeface="Arial"/>
              <a:buNone/>
              <a:defRPr sz="2100" b="1">
                <a:latin typeface="Arial"/>
                <a:ea typeface="Arial"/>
                <a:cs typeface="Arial"/>
                <a:sym typeface="Arial"/>
              </a:defRPr>
            </a:lvl4pPr>
            <a:lvl5pPr marL="2286000" lvl="4" indent="-228600" algn="l">
              <a:lnSpc>
                <a:spcPct val="90000"/>
              </a:lnSpc>
              <a:spcBef>
                <a:spcPts val="700"/>
              </a:spcBef>
              <a:spcAft>
                <a:spcPts val="0"/>
              </a:spcAft>
              <a:buClr>
                <a:srgbClr val="000000"/>
              </a:buClr>
              <a:buSzPts val="2100"/>
              <a:buFont typeface="Arial"/>
              <a:buNone/>
              <a:defRPr sz="2100" b="1">
                <a:latin typeface="Arial"/>
                <a:ea typeface="Arial"/>
                <a:cs typeface="Arial"/>
                <a:sym typeface="Aria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559" name="Google Shape;559;p21"/>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matchingName="Comparison">
  <p:cSld name="Comparison">
    <p:spTree>
      <p:nvGrpSpPr>
        <p:cNvPr id="1" name="Shape 560"/>
        <p:cNvGrpSpPr/>
        <p:nvPr/>
      </p:nvGrpSpPr>
      <p:grpSpPr>
        <a:xfrm>
          <a:off x="0" y="0"/>
          <a:ext cx="0" cy="0"/>
          <a:chOff x="0" y="0"/>
          <a:chExt cx="0" cy="0"/>
        </a:xfrm>
      </p:grpSpPr>
      <p:grpSp>
        <p:nvGrpSpPr>
          <p:cNvPr id="561" name="Google Shape;561;p22"/>
          <p:cNvGrpSpPr/>
          <p:nvPr/>
        </p:nvGrpSpPr>
        <p:grpSpPr>
          <a:xfrm>
            <a:off x="70339" y="59530"/>
            <a:ext cx="8954970" cy="4980391"/>
            <a:chOff x="0" y="-2"/>
            <a:chExt cx="8954969" cy="4980390"/>
          </a:xfrm>
        </p:grpSpPr>
        <p:grpSp>
          <p:nvGrpSpPr>
            <p:cNvPr id="562" name="Google Shape;562;p22"/>
            <p:cNvGrpSpPr/>
            <p:nvPr/>
          </p:nvGrpSpPr>
          <p:grpSpPr>
            <a:xfrm>
              <a:off x="0" y="-2"/>
              <a:ext cx="8954969" cy="4980390"/>
              <a:chOff x="0" y="-1"/>
              <a:chExt cx="8954968" cy="4980388"/>
            </a:xfrm>
          </p:grpSpPr>
          <p:grpSp>
            <p:nvGrpSpPr>
              <p:cNvPr id="563" name="Google Shape;563;p22"/>
              <p:cNvGrpSpPr/>
              <p:nvPr/>
            </p:nvGrpSpPr>
            <p:grpSpPr>
              <a:xfrm>
                <a:off x="0" y="-1"/>
                <a:ext cx="1098537" cy="1215631"/>
                <a:chOff x="0" y="0"/>
                <a:chExt cx="1098536" cy="1215629"/>
              </a:xfrm>
            </p:grpSpPr>
            <p:grpSp>
              <p:nvGrpSpPr>
                <p:cNvPr id="564" name="Google Shape;564;p22"/>
                <p:cNvGrpSpPr/>
                <p:nvPr/>
              </p:nvGrpSpPr>
              <p:grpSpPr>
                <a:xfrm>
                  <a:off x="0" y="0"/>
                  <a:ext cx="1098536" cy="80963"/>
                  <a:chOff x="0" y="0"/>
                  <a:chExt cx="1098535" cy="80962"/>
                </a:xfrm>
              </p:grpSpPr>
              <p:sp>
                <p:nvSpPr>
                  <p:cNvPr id="565" name="Google Shape;565;p22"/>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6" name="Google Shape;566;p22"/>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7" name="Google Shape;567;p22"/>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8" name="Google Shape;568;p22"/>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69" name="Google Shape;569;p22"/>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0" name="Google Shape;570;p22"/>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71" name="Google Shape;571;p22"/>
                <p:cNvGrpSpPr/>
                <p:nvPr/>
              </p:nvGrpSpPr>
              <p:grpSpPr>
                <a:xfrm>
                  <a:off x="0" y="159543"/>
                  <a:ext cx="1098536" cy="80964"/>
                  <a:chOff x="0" y="0"/>
                  <a:chExt cx="1098535" cy="80962"/>
                </a:xfrm>
              </p:grpSpPr>
              <p:sp>
                <p:nvSpPr>
                  <p:cNvPr id="572" name="Google Shape;572;p22"/>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3" name="Google Shape;573;p22"/>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4" name="Google Shape;574;p22"/>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5" name="Google Shape;575;p22"/>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6" name="Google Shape;576;p22"/>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77" name="Google Shape;577;p22"/>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78" name="Google Shape;578;p22"/>
                <p:cNvGrpSpPr/>
                <p:nvPr/>
              </p:nvGrpSpPr>
              <p:grpSpPr>
                <a:xfrm>
                  <a:off x="0" y="322659"/>
                  <a:ext cx="1098536" cy="80964"/>
                  <a:chOff x="0" y="0"/>
                  <a:chExt cx="1098535" cy="80962"/>
                </a:xfrm>
              </p:grpSpPr>
              <p:sp>
                <p:nvSpPr>
                  <p:cNvPr id="579" name="Google Shape;579;p22"/>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0" name="Google Shape;580;p22"/>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1" name="Google Shape;581;p22"/>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2" name="Google Shape;582;p22"/>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3" name="Google Shape;583;p22"/>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4" name="Google Shape;584;p22"/>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85" name="Google Shape;585;p22"/>
                <p:cNvGrpSpPr/>
                <p:nvPr/>
              </p:nvGrpSpPr>
              <p:grpSpPr>
                <a:xfrm>
                  <a:off x="0" y="485775"/>
                  <a:ext cx="1098536" cy="80964"/>
                  <a:chOff x="0" y="0"/>
                  <a:chExt cx="1098535" cy="80962"/>
                </a:xfrm>
              </p:grpSpPr>
              <p:sp>
                <p:nvSpPr>
                  <p:cNvPr id="586" name="Google Shape;586;p22"/>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7" name="Google Shape;587;p22"/>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8" name="Google Shape;588;p22"/>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89" name="Google Shape;589;p22"/>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0" name="Google Shape;590;p22"/>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1" name="Google Shape;591;p22"/>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92" name="Google Shape;592;p22"/>
                <p:cNvGrpSpPr/>
                <p:nvPr/>
              </p:nvGrpSpPr>
              <p:grpSpPr>
                <a:xfrm>
                  <a:off x="0" y="646509"/>
                  <a:ext cx="1098536" cy="80964"/>
                  <a:chOff x="0" y="0"/>
                  <a:chExt cx="1098535" cy="80962"/>
                </a:xfrm>
              </p:grpSpPr>
              <p:sp>
                <p:nvSpPr>
                  <p:cNvPr id="593" name="Google Shape;593;p22"/>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4" name="Google Shape;594;p22"/>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5" name="Google Shape;595;p22"/>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6" name="Google Shape;596;p22"/>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7" name="Google Shape;597;p22"/>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98" name="Google Shape;598;p22"/>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599" name="Google Shape;599;p22"/>
                <p:cNvGrpSpPr/>
                <p:nvPr/>
              </p:nvGrpSpPr>
              <p:grpSpPr>
                <a:xfrm>
                  <a:off x="0" y="809625"/>
                  <a:ext cx="1098536" cy="80964"/>
                  <a:chOff x="0" y="0"/>
                  <a:chExt cx="1098535" cy="80962"/>
                </a:xfrm>
              </p:grpSpPr>
              <p:sp>
                <p:nvSpPr>
                  <p:cNvPr id="600" name="Google Shape;600;p22"/>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1" name="Google Shape;601;p22"/>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2" name="Google Shape;602;p22"/>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3" name="Google Shape;603;p22"/>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4" name="Google Shape;604;p22"/>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5" name="Google Shape;605;p22"/>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06" name="Google Shape;606;p22"/>
                <p:cNvGrpSpPr/>
                <p:nvPr/>
              </p:nvGrpSpPr>
              <p:grpSpPr>
                <a:xfrm>
                  <a:off x="0" y="971550"/>
                  <a:ext cx="1098536" cy="80964"/>
                  <a:chOff x="0" y="0"/>
                  <a:chExt cx="1098535" cy="80962"/>
                </a:xfrm>
              </p:grpSpPr>
              <p:sp>
                <p:nvSpPr>
                  <p:cNvPr id="607" name="Google Shape;607;p22"/>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8" name="Google Shape;608;p22"/>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09" name="Google Shape;609;p22"/>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0" name="Google Shape;610;p22"/>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1" name="Google Shape;611;p22"/>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2" name="Google Shape;612;p22"/>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13" name="Google Shape;613;p22"/>
                <p:cNvGrpSpPr/>
                <p:nvPr/>
              </p:nvGrpSpPr>
              <p:grpSpPr>
                <a:xfrm>
                  <a:off x="0" y="1134665"/>
                  <a:ext cx="1098536" cy="80964"/>
                  <a:chOff x="0" y="0"/>
                  <a:chExt cx="1098535" cy="80962"/>
                </a:xfrm>
              </p:grpSpPr>
              <p:sp>
                <p:nvSpPr>
                  <p:cNvPr id="614" name="Google Shape;614;p22"/>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5" name="Google Shape;615;p22"/>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6" name="Google Shape;616;p22"/>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7" name="Google Shape;617;p22"/>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8" name="Google Shape;618;p22"/>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19" name="Google Shape;619;p22"/>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620" name="Google Shape;620;p22"/>
              <p:cNvGrpSpPr/>
              <p:nvPr/>
            </p:nvGrpSpPr>
            <p:grpSpPr>
              <a:xfrm>
                <a:off x="7858016" y="3764757"/>
                <a:ext cx="1096952" cy="1215630"/>
                <a:chOff x="-2" y="0"/>
                <a:chExt cx="1096951" cy="1215629"/>
              </a:xfrm>
            </p:grpSpPr>
            <p:grpSp>
              <p:nvGrpSpPr>
                <p:cNvPr id="621" name="Google Shape;621;p22"/>
                <p:cNvGrpSpPr/>
                <p:nvPr/>
              </p:nvGrpSpPr>
              <p:grpSpPr>
                <a:xfrm>
                  <a:off x="-2" y="0"/>
                  <a:ext cx="1096951" cy="80963"/>
                  <a:chOff x="-1" y="0"/>
                  <a:chExt cx="1096949" cy="80962"/>
                </a:xfrm>
              </p:grpSpPr>
              <p:sp>
                <p:nvSpPr>
                  <p:cNvPr id="622" name="Google Shape;622;p22"/>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3" name="Google Shape;623;p22"/>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4" name="Google Shape;624;p22"/>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5" name="Google Shape;625;p22"/>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6" name="Google Shape;626;p22"/>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27" name="Google Shape;627;p22"/>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28" name="Google Shape;628;p22"/>
                <p:cNvGrpSpPr/>
                <p:nvPr/>
              </p:nvGrpSpPr>
              <p:grpSpPr>
                <a:xfrm>
                  <a:off x="-2" y="159543"/>
                  <a:ext cx="1096951" cy="80964"/>
                  <a:chOff x="-1" y="0"/>
                  <a:chExt cx="1096949" cy="80962"/>
                </a:xfrm>
              </p:grpSpPr>
              <p:sp>
                <p:nvSpPr>
                  <p:cNvPr id="629" name="Google Shape;629;p22"/>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0" name="Google Shape;630;p22"/>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1" name="Google Shape;631;p22"/>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2" name="Google Shape;632;p22"/>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3" name="Google Shape;633;p22"/>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4" name="Google Shape;634;p22"/>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35" name="Google Shape;635;p22"/>
                <p:cNvGrpSpPr/>
                <p:nvPr/>
              </p:nvGrpSpPr>
              <p:grpSpPr>
                <a:xfrm>
                  <a:off x="-2" y="322659"/>
                  <a:ext cx="1096951" cy="80964"/>
                  <a:chOff x="-1" y="0"/>
                  <a:chExt cx="1096949" cy="80962"/>
                </a:xfrm>
              </p:grpSpPr>
              <p:sp>
                <p:nvSpPr>
                  <p:cNvPr id="636" name="Google Shape;636;p22"/>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7" name="Google Shape;637;p22"/>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8" name="Google Shape;638;p22"/>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39" name="Google Shape;639;p22"/>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0" name="Google Shape;640;p22"/>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1" name="Google Shape;641;p22"/>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42" name="Google Shape;642;p22"/>
                <p:cNvGrpSpPr/>
                <p:nvPr/>
              </p:nvGrpSpPr>
              <p:grpSpPr>
                <a:xfrm>
                  <a:off x="-2" y="485775"/>
                  <a:ext cx="1096951" cy="80964"/>
                  <a:chOff x="-1" y="0"/>
                  <a:chExt cx="1096949" cy="80962"/>
                </a:xfrm>
              </p:grpSpPr>
              <p:sp>
                <p:nvSpPr>
                  <p:cNvPr id="643" name="Google Shape;643;p22"/>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4" name="Google Shape;644;p22"/>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5" name="Google Shape;645;p22"/>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6" name="Google Shape;646;p22"/>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7" name="Google Shape;647;p22"/>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48" name="Google Shape;648;p22"/>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49" name="Google Shape;649;p22"/>
                <p:cNvGrpSpPr/>
                <p:nvPr/>
              </p:nvGrpSpPr>
              <p:grpSpPr>
                <a:xfrm>
                  <a:off x="-2" y="646509"/>
                  <a:ext cx="1096951" cy="80964"/>
                  <a:chOff x="-1" y="0"/>
                  <a:chExt cx="1096949" cy="80962"/>
                </a:xfrm>
              </p:grpSpPr>
              <p:sp>
                <p:nvSpPr>
                  <p:cNvPr id="650" name="Google Shape;650;p22"/>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1" name="Google Shape;651;p22"/>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2" name="Google Shape;652;p22"/>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3" name="Google Shape;653;p22"/>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4" name="Google Shape;654;p22"/>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5" name="Google Shape;655;p22"/>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56" name="Google Shape;656;p22"/>
                <p:cNvGrpSpPr/>
                <p:nvPr/>
              </p:nvGrpSpPr>
              <p:grpSpPr>
                <a:xfrm>
                  <a:off x="-2" y="809625"/>
                  <a:ext cx="1096951" cy="80964"/>
                  <a:chOff x="-1" y="0"/>
                  <a:chExt cx="1096949" cy="80962"/>
                </a:xfrm>
              </p:grpSpPr>
              <p:sp>
                <p:nvSpPr>
                  <p:cNvPr id="657" name="Google Shape;657;p22"/>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8" name="Google Shape;658;p22"/>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59" name="Google Shape;659;p22"/>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0" name="Google Shape;660;p22"/>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1" name="Google Shape;661;p22"/>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2" name="Google Shape;662;p22"/>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63" name="Google Shape;663;p22"/>
                <p:cNvGrpSpPr/>
                <p:nvPr/>
              </p:nvGrpSpPr>
              <p:grpSpPr>
                <a:xfrm>
                  <a:off x="-2" y="971550"/>
                  <a:ext cx="1096951" cy="80964"/>
                  <a:chOff x="-1" y="0"/>
                  <a:chExt cx="1096949" cy="80962"/>
                </a:xfrm>
              </p:grpSpPr>
              <p:sp>
                <p:nvSpPr>
                  <p:cNvPr id="664" name="Google Shape;664;p22"/>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5" name="Google Shape;665;p22"/>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6" name="Google Shape;666;p22"/>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7" name="Google Shape;667;p22"/>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8" name="Google Shape;668;p22"/>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69" name="Google Shape;669;p22"/>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70" name="Google Shape;670;p22"/>
                <p:cNvGrpSpPr/>
                <p:nvPr/>
              </p:nvGrpSpPr>
              <p:grpSpPr>
                <a:xfrm>
                  <a:off x="-2" y="1134665"/>
                  <a:ext cx="1096951" cy="80964"/>
                  <a:chOff x="-1" y="0"/>
                  <a:chExt cx="1096949" cy="80962"/>
                </a:xfrm>
              </p:grpSpPr>
              <p:sp>
                <p:nvSpPr>
                  <p:cNvPr id="671" name="Google Shape;671;p22"/>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2" name="Google Shape;672;p22"/>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3" name="Google Shape;673;p22"/>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4" name="Google Shape;674;p22"/>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5" name="Google Shape;675;p22"/>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6" name="Google Shape;676;p22"/>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677" name="Google Shape;677;p22"/>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678" name="Google Shape;678;p22"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679" name="Google Shape;679;p22"/>
          <p:cNvSpPr txBox="1">
            <a:spLocks noGrp="1"/>
          </p:cNvSpPr>
          <p:nvPr>
            <p:ph type="title"/>
          </p:nvPr>
        </p:nvSpPr>
        <p:spPr>
          <a:xfrm>
            <a:off x="457200" y="205978"/>
            <a:ext cx="8229600" cy="857251"/>
          </a:xfrm>
          <a:prstGeom prst="rect">
            <a:avLst/>
          </a:prstGeom>
          <a:noFill/>
          <a:ln>
            <a:noFill/>
          </a:ln>
        </p:spPr>
        <p:txBody>
          <a:bodyPr spcFirstLastPara="1" wrap="square" lIns="44450" tIns="44450" rIns="44450" bIns="44450" anchor="ctr" anchorCtr="0">
            <a:normAutofit/>
          </a:bodyPr>
          <a:lstStyle>
            <a:lvl1pPr lvl="0" algn="ctr">
              <a:lnSpc>
                <a:spcPct val="90000"/>
              </a:lnSpc>
              <a:spcBef>
                <a:spcPts val="0"/>
              </a:spcBef>
              <a:spcAft>
                <a:spcPts val="0"/>
              </a:spcAft>
              <a:buClr>
                <a:srgbClr val="000000"/>
              </a:buClr>
              <a:buSzPts val="2700"/>
              <a:buFont typeface="Times New Roman"/>
              <a:buNone/>
              <a:defRPr sz="2700" b="1">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680" name="Google Shape;680;p22"/>
          <p:cNvSpPr txBox="1">
            <a:spLocks noGrp="1"/>
          </p:cNvSpPr>
          <p:nvPr>
            <p:ph type="body" idx="1"/>
          </p:nvPr>
        </p:nvSpPr>
        <p:spPr>
          <a:xfrm>
            <a:off x="457200" y="1151334"/>
            <a:ext cx="4040067" cy="479823"/>
          </a:xfrm>
          <a:prstGeom prst="rect">
            <a:avLst/>
          </a:prstGeom>
          <a:noFill/>
          <a:ln>
            <a:noFill/>
          </a:ln>
        </p:spPr>
        <p:txBody>
          <a:bodyPr spcFirstLastPara="1" wrap="square" lIns="44450" tIns="44450" rIns="44450" bIns="44450" anchor="b" anchorCtr="0">
            <a:normAutofit/>
          </a:bodyPr>
          <a:lstStyle>
            <a:lvl1pPr marL="457200" lvl="0"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1pPr>
            <a:lvl2pPr marL="914400" lvl="1"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2pPr>
            <a:lvl3pPr marL="1371600" lvl="2"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3pPr>
            <a:lvl4pPr marL="1828800" lvl="3"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4pPr>
            <a:lvl5pPr marL="2286000" lvl="4"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681" name="Google Shape;681;p22"/>
          <p:cNvSpPr txBox="1">
            <a:spLocks noGrp="1"/>
          </p:cNvSpPr>
          <p:nvPr>
            <p:ph type="body" idx="2"/>
          </p:nvPr>
        </p:nvSpPr>
        <p:spPr>
          <a:xfrm>
            <a:off x="4645269" y="1151334"/>
            <a:ext cx="4041531" cy="479823"/>
          </a:xfrm>
          <a:prstGeom prst="rect">
            <a:avLst/>
          </a:prstGeom>
          <a:noFill/>
          <a:ln>
            <a:noFill/>
          </a:ln>
        </p:spPr>
        <p:txBody>
          <a:bodyPr spcFirstLastPara="1" wrap="square" lIns="44450" tIns="44450" rIns="44450" bIns="44450" anchor="b" anchorCtr="0">
            <a:normAutofit/>
          </a:bodyPr>
          <a:lstStyle>
            <a:lvl1pPr marL="457200" lvl="0" indent="-342900" algn="l">
              <a:lnSpc>
                <a:spcPct val="100000"/>
              </a:lnSpc>
              <a:spcBef>
                <a:spcPts val="700"/>
              </a:spcBef>
              <a:spcAft>
                <a:spcPts val="0"/>
              </a:spcAft>
              <a:buClr>
                <a:srgbClr val="000000"/>
              </a:buClr>
              <a:buSzPts val="1800"/>
              <a:buChar char="•"/>
              <a:defRPr/>
            </a:lvl1pPr>
            <a:lvl2pPr marL="914400" lvl="1" indent="-342900" algn="l">
              <a:lnSpc>
                <a:spcPct val="100000"/>
              </a:lnSpc>
              <a:spcBef>
                <a:spcPts val="700"/>
              </a:spcBef>
              <a:spcAft>
                <a:spcPts val="0"/>
              </a:spcAft>
              <a:buClr>
                <a:srgbClr val="000000"/>
              </a:buClr>
              <a:buSzPts val="1800"/>
              <a:buChar char="–"/>
              <a:defRPr/>
            </a:lvl2pPr>
            <a:lvl3pPr marL="1371600" lvl="2" indent="-342900" algn="l">
              <a:lnSpc>
                <a:spcPct val="100000"/>
              </a:lnSpc>
              <a:spcBef>
                <a:spcPts val="700"/>
              </a:spcBef>
              <a:spcAft>
                <a:spcPts val="0"/>
              </a:spcAft>
              <a:buClr>
                <a:srgbClr val="000000"/>
              </a:buClr>
              <a:buSzPts val="1800"/>
              <a:buChar char="•"/>
              <a:defRPr/>
            </a:lvl3pPr>
            <a:lvl4pPr marL="1828800" lvl="3" indent="-342900" algn="l">
              <a:lnSpc>
                <a:spcPct val="100000"/>
              </a:lnSpc>
              <a:spcBef>
                <a:spcPts val="700"/>
              </a:spcBef>
              <a:spcAft>
                <a:spcPts val="0"/>
              </a:spcAft>
              <a:buClr>
                <a:srgbClr val="000000"/>
              </a:buClr>
              <a:buSzPts val="1800"/>
              <a:buChar char="–"/>
              <a:defRPr/>
            </a:lvl4pPr>
            <a:lvl5pPr marL="2286000" lvl="4" indent="-342900" algn="l">
              <a:lnSpc>
                <a:spcPct val="100000"/>
              </a:lnSpc>
              <a:spcBef>
                <a:spcPts val="700"/>
              </a:spcBef>
              <a:spcAft>
                <a:spcPts val="0"/>
              </a:spcAft>
              <a:buClr>
                <a:srgbClr val="000000"/>
              </a:buClr>
              <a:buSzPts val="1800"/>
              <a:buChar char="»"/>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682" name="Google Shape;682;p22"/>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matchingName="Title Only">
  <p:cSld name="Title Only">
    <p:spTree>
      <p:nvGrpSpPr>
        <p:cNvPr id="1" name="Shape 683"/>
        <p:cNvGrpSpPr/>
        <p:nvPr/>
      </p:nvGrpSpPr>
      <p:grpSpPr>
        <a:xfrm>
          <a:off x="0" y="0"/>
          <a:ext cx="0" cy="0"/>
          <a:chOff x="0" y="0"/>
          <a:chExt cx="0" cy="0"/>
        </a:xfrm>
      </p:grpSpPr>
      <p:grpSp>
        <p:nvGrpSpPr>
          <p:cNvPr id="684" name="Google Shape;684;p23"/>
          <p:cNvGrpSpPr/>
          <p:nvPr/>
        </p:nvGrpSpPr>
        <p:grpSpPr>
          <a:xfrm>
            <a:off x="70339" y="59530"/>
            <a:ext cx="8954970" cy="4980391"/>
            <a:chOff x="0" y="-2"/>
            <a:chExt cx="8954969" cy="4980390"/>
          </a:xfrm>
        </p:grpSpPr>
        <p:grpSp>
          <p:nvGrpSpPr>
            <p:cNvPr id="685" name="Google Shape;685;p23"/>
            <p:cNvGrpSpPr/>
            <p:nvPr/>
          </p:nvGrpSpPr>
          <p:grpSpPr>
            <a:xfrm>
              <a:off x="0" y="-2"/>
              <a:ext cx="8954969" cy="4980390"/>
              <a:chOff x="0" y="-1"/>
              <a:chExt cx="8954968" cy="4980388"/>
            </a:xfrm>
          </p:grpSpPr>
          <p:grpSp>
            <p:nvGrpSpPr>
              <p:cNvPr id="686" name="Google Shape;686;p23"/>
              <p:cNvGrpSpPr/>
              <p:nvPr/>
            </p:nvGrpSpPr>
            <p:grpSpPr>
              <a:xfrm>
                <a:off x="0" y="-1"/>
                <a:ext cx="1098537" cy="1215631"/>
                <a:chOff x="0" y="0"/>
                <a:chExt cx="1098536" cy="1215629"/>
              </a:xfrm>
            </p:grpSpPr>
            <p:grpSp>
              <p:nvGrpSpPr>
                <p:cNvPr id="687" name="Google Shape;687;p23"/>
                <p:cNvGrpSpPr/>
                <p:nvPr/>
              </p:nvGrpSpPr>
              <p:grpSpPr>
                <a:xfrm>
                  <a:off x="0" y="0"/>
                  <a:ext cx="1098536" cy="80963"/>
                  <a:chOff x="0" y="0"/>
                  <a:chExt cx="1098535" cy="80962"/>
                </a:xfrm>
              </p:grpSpPr>
              <p:sp>
                <p:nvSpPr>
                  <p:cNvPr id="688" name="Google Shape;688;p23"/>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89" name="Google Shape;689;p23"/>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0" name="Google Shape;690;p23"/>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1" name="Google Shape;691;p23"/>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2" name="Google Shape;692;p23"/>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3" name="Google Shape;693;p23"/>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694" name="Google Shape;694;p23"/>
                <p:cNvGrpSpPr/>
                <p:nvPr/>
              </p:nvGrpSpPr>
              <p:grpSpPr>
                <a:xfrm>
                  <a:off x="0" y="159543"/>
                  <a:ext cx="1098536" cy="80964"/>
                  <a:chOff x="0" y="0"/>
                  <a:chExt cx="1098535" cy="80962"/>
                </a:xfrm>
              </p:grpSpPr>
              <p:sp>
                <p:nvSpPr>
                  <p:cNvPr id="695" name="Google Shape;695;p23"/>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6" name="Google Shape;696;p23"/>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7" name="Google Shape;697;p23"/>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8" name="Google Shape;698;p23"/>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99" name="Google Shape;699;p23"/>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0" name="Google Shape;700;p23"/>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01" name="Google Shape;701;p23"/>
                <p:cNvGrpSpPr/>
                <p:nvPr/>
              </p:nvGrpSpPr>
              <p:grpSpPr>
                <a:xfrm>
                  <a:off x="0" y="322659"/>
                  <a:ext cx="1098536" cy="80964"/>
                  <a:chOff x="0" y="0"/>
                  <a:chExt cx="1098535" cy="80962"/>
                </a:xfrm>
              </p:grpSpPr>
              <p:sp>
                <p:nvSpPr>
                  <p:cNvPr id="702" name="Google Shape;702;p23"/>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3" name="Google Shape;703;p23"/>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4" name="Google Shape;704;p23"/>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5" name="Google Shape;705;p23"/>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6" name="Google Shape;706;p23"/>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07" name="Google Shape;707;p23"/>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08" name="Google Shape;708;p23"/>
                <p:cNvGrpSpPr/>
                <p:nvPr/>
              </p:nvGrpSpPr>
              <p:grpSpPr>
                <a:xfrm>
                  <a:off x="0" y="485775"/>
                  <a:ext cx="1098536" cy="80964"/>
                  <a:chOff x="0" y="0"/>
                  <a:chExt cx="1098535" cy="80962"/>
                </a:xfrm>
              </p:grpSpPr>
              <p:sp>
                <p:nvSpPr>
                  <p:cNvPr id="709" name="Google Shape;709;p23"/>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0" name="Google Shape;710;p23"/>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1" name="Google Shape;711;p23"/>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2" name="Google Shape;712;p23"/>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3" name="Google Shape;713;p23"/>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4" name="Google Shape;714;p23"/>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15" name="Google Shape;715;p23"/>
                <p:cNvGrpSpPr/>
                <p:nvPr/>
              </p:nvGrpSpPr>
              <p:grpSpPr>
                <a:xfrm>
                  <a:off x="0" y="646509"/>
                  <a:ext cx="1098536" cy="80964"/>
                  <a:chOff x="0" y="0"/>
                  <a:chExt cx="1098535" cy="80962"/>
                </a:xfrm>
              </p:grpSpPr>
              <p:sp>
                <p:nvSpPr>
                  <p:cNvPr id="716" name="Google Shape;716;p23"/>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7" name="Google Shape;717;p23"/>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8" name="Google Shape;718;p23"/>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19" name="Google Shape;719;p23"/>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0" name="Google Shape;720;p23"/>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1" name="Google Shape;721;p23"/>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22" name="Google Shape;722;p23"/>
                <p:cNvGrpSpPr/>
                <p:nvPr/>
              </p:nvGrpSpPr>
              <p:grpSpPr>
                <a:xfrm>
                  <a:off x="0" y="809625"/>
                  <a:ext cx="1098536" cy="80964"/>
                  <a:chOff x="0" y="0"/>
                  <a:chExt cx="1098535" cy="80962"/>
                </a:xfrm>
              </p:grpSpPr>
              <p:sp>
                <p:nvSpPr>
                  <p:cNvPr id="723" name="Google Shape;723;p23"/>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4" name="Google Shape;724;p23"/>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5" name="Google Shape;725;p23"/>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6" name="Google Shape;726;p23"/>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7" name="Google Shape;727;p23"/>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28" name="Google Shape;728;p23"/>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29" name="Google Shape;729;p23"/>
                <p:cNvGrpSpPr/>
                <p:nvPr/>
              </p:nvGrpSpPr>
              <p:grpSpPr>
                <a:xfrm>
                  <a:off x="0" y="971550"/>
                  <a:ext cx="1098536" cy="80964"/>
                  <a:chOff x="0" y="0"/>
                  <a:chExt cx="1098535" cy="80962"/>
                </a:xfrm>
              </p:grpSpPr>
              <p:sp>
                <p:nvSpPr>
                  <p:cNvPr id="730" name="Google Shape;730;p23"/>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1" name="Google Shape;731;p23"/>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2" name="Google Shape;732;p23"/>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3" name="Google Shape;733;p23"/>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4" name="Google Shape;734;p23"/>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5" name="Google Shape;735;p23"/>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36" name="Google Shape;736;p23"/>
                <p:cNvGrpSpPr/>
                <p:nvPr/>
              </p:nvGrpSpPr>
              <p:grpSpPr>
                <a:xfrm>
                  <a:off x="0" y="1134665"/>
                  <a:ext cx="1098536" cy="80964"/>
                  <a:chOff x="0" y="0"/>
                  <a:chExt cx="1098535" cy="80962"/>
                </a:xfrm>
              </p:grpSpPr>
              <p:sp>
                <p:nvSpPr>
                  <p:cNvPr id="737" name="Google Shape;737;p23"/>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8" name="Google Shape;738;p23"/>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39" name="Google Shape;739;p23"/>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0" name="Google Shape;740;p23"/>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1" name="Google Shape;741;p23"/>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2" name="Google Shape;742;p23"/>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743" name="Google Shape;743;p23"/>
              <p:cNvGrpSpPr/>
              <p:nvPr/>
            </p:nvGrpSpPr>
            <p:grpSpPr>
              <a:xfrm>
                <a:off x="7858016" y="3764757"/>
                <a:ext cx="1096952" cy="1215630"/>
                <a:chOff x="-2" y="0"/>
                <a:chExt cx="1096951" cy="1215629"/>
              </a:xfrm>
            </p:grpSpPr>
            <p:grpSp>
              <p:nvGrpSpPr>
                <p:cNvPr id="744" name="Google Shape;744;p23"/>
                <p:cNvGrpSpPr/>
                <p:nvPr/>
              </p:nvGrpSpPr>
              <p:grpSpPr>
                <a:xfrm>
                  <a:off x="-2" y="0"/>
                  <a:ext cx="1096951" cy="80963"/>
                  <a:chOff x="-1" y="0"/>
                  <a:chExt cx="1096949" cy="80962"/>
                </a:xfrm>
              </p:grpSpPr>
              <p:sp>
                <p:nvSpPr>
                  <p:cNvPr id="745" name="Google Shape;745;p23"/>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6" name="Google Shape;746;p23"/>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7" name="Google Shape;747;p23"/>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8" name="Google Shape;748;p23"/>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49" name="Google Shape;749;p23"/>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0" name="Google Shape;750;p23"/>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51" name="Google Shape;751;p23"/>
                <p:cNvGrpSpPr/>
                <p:nvPr/>
              </p:nvGrpSpPr>
              <p:grpSpPr>
                <a:xfrm>
                  <a:off x="-2" y="159543"/>
                  <a:ext cx="1096951" cy="80964"/>
                  <a:chOff x="-1" y="0"/>
                  <a:chExt cx="1096949" cy="80962"/>
                </a:xfrm>
              </p:grpSpPr>
              <p:sp>
                <p:nvSpPr>
                  <p:cNvPr id="752" name="Google Shape;752;p23"/>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3" name="Google Shape;753;p23"/>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4" name="Google Shape;754;p23"/>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5" name="Google Shape;755;p23"/>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6" name="Google Shape;756;p23"/>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57" name="Google Shape;757;p23"/>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58" name="Google Shape;758;p23"/>
                <p:cNvGrpSpPr/>
                <p:nvPr/>
              </p:nvGrpSpPr>
              <p:grpSpPr>
                <a:xfrm>
                  <a:off x="-2" y="322659"/>
                  <a:ext cx="1096951" cy="80964"/>
                  <a:chOff x="-1" y="0"/>
                  <a:chExt cx="1096949" cy="80962"/>
                </a:xfrm>
              </p:grpSpPr>
              <p:sp>
                <p:nvSpPr>
                  <p:cNvPr id="759" name="Google Shape;759;p23"/>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0" name="Google Shape;760;p23"/>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1" name="Google Shape;761;p23"/>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2" name="Google Shape;762;p23"/>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3" name="Google Shape;763;p23"/>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4" name="Google Shape;764;p23"/>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65" name="Google Shape;765;p23"/>
                <p:cNvGrpSpPr/>
                <p:nvPr/>
              </p:nvGrpSpPr>
              <p:grpSpPr>
                <a:xfrm>
                  <a:off x="-2" y="485775"/>
                  <a:ext cx="1096951" cy="80964"/>
                  <a:chOff x="-1" y="0"/>
                  <a:chExt cx="1096949" cy="80962"/>
                </a:xfrm>
              </p:grpSpPr>
              <p:sp>
                <p:nvSpPr>
                  <p:cNvPr id="766" name="Google Shape;766;p23"/>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7" name="Google Shape;767;p23"/>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8" name="Google Shape;768;p23"/>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69" name="Google Shape;769;p23"/>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0" name="Google Shape;770;p23"/>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1" name="Google Shape;771;p23"/>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72" name="Google Shape;772;p23"/>
                <p:cNvGrpSpPr/>
                <p:nvPr/>
              </p:nvGrpSpPr>
              <p:grpSpPr>
                <a:xfrm>
                  <a:off x="-2" y="646509"/>
                  <a:ext cx="1096951" cy="80964"/>
                  <a:chOff x="-1" y="0"/>
                  <a:chExt cx="1096949" cy="80962"/>
                </a:xfrm>
              </p:grpSpPr>
              <p:sp>
                <p:nvSpPr>
                  <p:cNvPr id="773" name="Google Shape;773;p23"/>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4" name="Google Shape;774;p23"/>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5" name="Google Shape;775;p23"/>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6" name="Google Shape;776;p23"/>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7" name="Google Shape;777;p23"/>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78" name="Google Shape;778;p23"/>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79" name="Google Shape;779;p23"/>
                <p:cNvGrpSpPr/>
                <p:nvPr/>
              </p:nvGrpSpPr>
              <p:grpSpPr>
                <a:xfrm>
                  <a:off x="-2" y="809625"/>
                  <a:ext cx="1096951" cy="80964"/>
                  <a:chOff x="-1" y="0"/>
                  <a:chExt cx="1096949" cy="80962"/>
                </a:xfrm>
              </p:grpSpPr>
              <p:sp>
                <p:nvSpPr>
                  <p:cNvPr id="780" name="Google Shape;780;p23"/>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1" name="Google Shape;781;p23"/>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2" name="Google Shape;782;p23"/>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3" name="Google Shape;783;p23"/>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4" name="Google Shape;784;p23"/>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5" name="Google Shape;785;p23"/>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86" name="Google Shape;786;p23"/>
                <p:cNvGrpSpPr/>
                <p:nvPr/>
              </p:nvGrpSpPr>
              <p:grpSpPr>
                <a:xfrm>
                  <a:off x="-2" y="971550"/>
                  <a:ext cx="1096951" cy="80964"/>
                  <a:chOff x="-1" y="0"/>
                  <a:chExt cx="1096949" cy="80962"/>
                </a:xfrm>
              </p:grpSpPr>
              <p:sp>
                <p:nvSpPr>
                  <p:cNvPr id="787" name="Google Shape;787;p23"/>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8" name="Google Shape;788;p23"/>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9" name="Google Shape;789;p23"/>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0" name="Google Shape;790;p23"/>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1" name="Google Shape;791;p23"/>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2" name="Google Shape;792;p23"/>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793" name="Google Shape;793;p23"/>
                <p:cNvGrpSpPr/>
                <p:nvPr/>
              </p:nvGrpSpPr>
              <p:grpSpPr>
                <a:xfrm>
                  <a:off x="-2" y="1134665"/>
                  <a:ext cx="1096951" cy="80964"/>
                  <a:chOff x="-1" y="0"/>
                  <a:chExt cx="1096949" cy="80962"/>
                </a:xfrm>
              </p:grpSpPr>
              <p:sp>
                <p:nvSpPr>
                  <p:cNvPr id="794" name="Google Shape;794;p23"/>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5" name="Google Shape;795;p23"/>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6" name="Google Shape;796;p23"/>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7" name="Google Shape;797;p23"/>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8" name="Google Shape;798;p23"/>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99" name="Google Shape;799;p23"/>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800" name="Google Shape;800;p23"/>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801" name="Google Shape;801;p23"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802" name="Google Shape;802;p23"/>
          <p:cNvSpPr txBox="1">
            <a:spLocks noGrp="1"/>
          </p:cNvSpPr>
          <p:nvPr>
            <p:ph type="title"/>
          </p:nvPr>
        </p:nvSpPr>
        <p:spPr>
          <a:xfrm>
            <a:off x="990600" y="457200"/>
            <a:ext cx="7162800" cy="857250"/>
          </a:xfrm>
          <a:prstGeom prst="rect">
            <a:avLst/>
          </a:prstGeom>
          <a:noFill/>
          <a:ln>
            <a:noFill/>
          </a:ln>
        </p:spPr>
        <p:txBody>
          <a:bodyPr spcFirstLastPara="1" wrap="square" lIns="44450" tIns="44450" rIns="44450" bIns="44450" anchor="ctr" anchorCtr="0">
            <a:normAutofit/>
          </a:bodyPr>
          <a:lstStyle>
            <a:lvl1pPr lvl="0" algn="ctr">
              <a:lnSpc>
                <a:spcPct val="90000"/>
              </a:lnSpc>
              <a:spcBef>
                <a:spcPts val="0"/>
              </a:spcBef>
              <a:spcAft>
                <a:spcPts val="0"/>
              </a:spcAft>
              <a:buClr>
                <a:srgbClr val="000000"/>
              </a:buClr>
              <a:buSzPts val="2700"/>
              <a:buFont typeface="Times New Roman"/>
              <a:buNone/>
              <a:defRPr sz="2700" b="1">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803" name="Google Shape;803;p23"/>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matchingName="Blank">
  <p:cSld name="Blank">
    <p:spTree>
      <p:nvGrpSpPr>
        <p:cNvPr id="1" name="Shape 804"/>
        <p:cNvGrpSpPr/>
        <p:nvPr/>
      </p:nvGrpSpPr>
      <p:grpSpPr>
        <a:xfrm>
          <a:off x="0" y="0"/>
          <a:ext cx="0" cy="0"/>
          <a:chOff x="0" y="0"/>
          <a:chExt cx="0" cy="0"/>
        </a:xfrm>
      </p:grpSpPr>
      <p:grpSp>
        <p:nvGrpSpPr>
          <p:cNvPr id="805" name="Google Shape;805;p24"/>
          <p:cNvGrpSpPr/>
          <p:nvPr/>
        </p:nvGrpSpPr>
        <p:grpSpPr>
          <a:xfrm>
            <a:off x="70339" y="59530"/>
            <a:ext cx="8954970" cy="4980391"/>
            <a:chOff x="0" y="-2"/>
            <a:chExt cx="8954969" cy="4980390"/>
          </a:xfrm>
        </p:grpSpPr>
        <p:grpSp>
          <p:nvGrpSpPr>
            <p:cNvPr id="806" name="Google Shape;806;p24"/>
            <p:cNvGrpSpPr/>
            <p:nvPr/>
          </p:nvGrpSpPr>
          <p:grpSpPr>
            <a:xfrm>
              <a:off x="0" y="-2"/>
              <a:ext cx="8954969" cy="4980390"/>
              <a:chOff x="0" y="-1"/>
              <a:chExt cx="8954968" cy="4980388"/>
            </a:xfrm>
          </p:grpSpPr>
          <p:grpSp>
            <p:nvGrpSpPr>
              <p:cNvPr id="807" name="Google Shape;807;p24"/>
              <p:cNvGrpSpPr/>
              <p:nvPr/>
            </p:nvGrpSpPr>
            <p:grpSpPr>
              <a:xfrm>
                <a:off x="0" y="-1"/>
                <a:ext cx="1098537" cy="1215631"/>
                <a:chOff x="0" y="0"/>
                <a:chExt cx="1098536" cy="1215629"/>
              </a:xfrm>
            </p:grpSpPr>
            <p:grpSp>
              <p:nvGrpSpPr>
                <p:cNvPr id="808" name="Google Shape;808;p24"/>
                <p:cNvGrpSpPr/>
                <p:nvPr/>
              </p:nvGrpSpPr>
              <p:grpSpPr>
                <a:xfrm>
                  <a:off x="0" y="0"/>
                  <a:ext cx="1098536" cy="80963"/>
                  <a:chOff x="0" y="0"/>
                  <a:chExt cx="1098535" cy="80962"/>
                </a:xfrm>
              </p:grpSpPr>
              <p:sp>
                <p:nvSpPr>
                  <p:cNvPr id="809" name="Google Shape;809;p24"/>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0" name="Google Shape;810;p24"/>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1" name="Google Shape;811;p24"/>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2" name="Google Shape;812;p24"/>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3" name="Google Shape;813;p24"/>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4" name="Google Shape;814;p24"/>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15" name="Google Shape;815;p24"/>
                <p:cNvGrpSpPr/>
                <p:nvPr/>
              </p:nvGrpSpPr>
              <p:grpSpPr>
                <a:xfrm>
                  <a:off x="0" y="159543"/>
                  <a:ext cx="1098536" cy="80964"/>
                  <a:chOff x="0" y="0"/>
                  <a:chExt cx="1098535" cy="80962"/>
                </a:xfrm>
              </p:grpSpPr>
              <p:sp>
                <p:nvSpPr>
                  <p:cNvPr id="816" name="Google Shape;816;p24"/>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7" name="Google Shape;817;p24"/>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8" name="Google Shape;818;p24"/>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9" name="Google Shape;819;p24"/>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0" name="Google Shape;820;p24"/>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1" name="Google Shape;821;p24"/>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22" name="Google Shape;822;p24"/>
                <p:cNvGrpSpPr/>
                <p:nvPr/>
              </p:nvGrpSpPr>
              <p:grpSpPr>
                <a:xfrm>
                  <a:off x="0" y="322659"/>
                  <a:ext cx="1098536" cy="80964"/>
                  <a:chOff x="0" y="0"/>
                  <a:chExt cx="1098535" cy="80962"/>
                </a:xfrm>
              </p:grpSpPr>
              <p:sp>
                <p:nvSpPr>
                  <p:cNvPr id="823" name="Google Shape;823;p24"/>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4" name="Google Shape;824;p24"/>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5" name="Google Shape;825;p24"/>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6" name="Google Shape;826;p24"/>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7" name="Google Shape;827;p24"/>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8" name="Google Shape;828;p24"/>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29" name="Google Shape;829;p24"/>
                <p:cNvGrpSpPr/>
                <p:nvPr/>
              </p:nvGrpSpPr>
              <p:grpSpPr>
                <a:xfrm>
                  <a:off x="0" y="485775"/>
                  <a:ext cx="1098536" cy="80964"/>
                  <a:chOff x="0" y="0"/>
                  <a:chExt cx="1098535" cy="80962"/>
                </a:xfrm>
              </p:grpSpPr>
              <p:sp>
                <p:nvSpPr>
                  <p:cNvPr id="830" name="Google Shape;830;p24"/>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1" name="Google Shape;831;p24"/>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2" name="Google Shape;832;p24"/>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3" name="Google Shape;833;p24"/>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4" name="Google Shape;834;p24"/>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5" name="Google Shape;835;p24"/>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36" name="Google Shape;836;p24"/>
                <p:cNvGrpSpPr/>
                <p:nvPr/>
              </p:nvGrpSpPr>
              <p:grpSpPr>
                <a:xfrm>
                  <a:off x="0" y="646509"/>
                  <a:ext cx="1098536" cy="80964"/>
                  <a:chOff x="0" y="0"/>
                  <a:chExt cx="1098535" cy="80962"/>
                </a:xfrm>
              </p:grpSpPr>
              <p:sp>
                <p:nvSpPr>
                  <p:cNvPr id="837" name="Google Shape;837;p24"/>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8" name="Google Shape;838;p24"/>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9" name="Google Shape;839;p24"/>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0" name="Google Shape;840;p24"/>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1" name="Google Shape;841;p24"/>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2" name="Google Shape;842;p24"/>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43" name="Google Shape;843;p24"/>
                <p:cNvGrpSpPr/>
                <p:nvPr/>
              </p:nvGrpSpPr>
              <p:grpSpPr>
                <a:xfrm>
                  <a:off x="0" y="809625"/>
                  <a:ext cx="1098536" cy="80964"/>
                  <a:chOff x="0" y="0"/>
                  <a:chExt cx="1098535" cy="80962"/>
                </a:xfrm>
              </p:grpSpPr>
              <p:sp>
                <p:nvSpPr>
                  <p:cNvPr id="844" name="Google Shape;844;p24"/>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5" name="Google Shape;845;p24"/>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6" name="Google Shape;846;p24"/>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7" name="Google Shape;847;p24"/>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8" name="Google Shape;848;p24"/>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49" name="Google Shape;849;p24"/>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50" name="Google Shape;850;p24"/>
                <p:cNvGrpSpPr/>
                <p:nvPr/>
              </p:nvGrpSpPr>
              <p:grpSpPr>
                <a:xfrm>
                  <a:off x="0" y="971550"/>
                  <a:ext cx="1098536" cy="80964"/>
                  <a:chOff x="0" y="0"/>
                  <a:chExt cx="1098535" cy="80962"/>
                </a:xfrm>
              </p:grpSpPr>
              <p:sp>
                <p:nvSpPr>
                  <p:cNvPr id="851" name="Google Shape;851;p24"/>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2" name="Google Shape;852;p24"/>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3" name="Google Shape;853;p24"/>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4" name="Google Shape;854;p24"/>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5" name="Google Shape;855;p24"/>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6" name="Google Shape;856;p24"/>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57" name="Google Shape;857;p24"/>
                <p:cNvGrpSpPr/>
                <p:nvPr/>
              </p:nvGrpSpPr>
              <p:grpSpPr>
                <a:xfrm>
                  <a:off x="0" y="1134665"/>
                  <a:ext cx="1098536" cy="80964"/>
                  <a:chOff x="0" y="0"/>
                  <a:chExt cx="1098535" cy="80962"/>
                </a:xfrm>
              </p:grpSpPr>
              <p:sp>
                <p:nvSpPr>
                  <p:cNvPr id="858" name="Google Shape;858;p24"/>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59" name="Google Shape;859;p24"/>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0" name="Google Shape;860;p24"/>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1" name="Google Shape;861;p24"/>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2" name="Google Shape;862;p24"/>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3" name="Google Shape;863;p24"/>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864" name="Google Shape;864;p24"/>
              <p:cNvGrpSpPr/>
              <p:nvPr/>
            </p:nvGrpSpPr>
            <p:grpSpPr>
              <a:xfrm>
                <a:off x="7858016" y="3764757"/>
                <a:ext cx="1096952" cy="1215630"/>
                <a:chOff x="-2" y="0"/>
                <a:chExt cx="1096951" cy="1215629"/>
              </a:xfrm>
            </p:grpSpPr>
            <p:grpSp>
              <p:nvGrpSpPr>
                <p:cNvPr id="865" name="Google Shape;865;p24"/>
                <p:cNvGrpSpPr/>
                <p:nvPr/>
              </p:nvGrpSpPr>
              <p:grpSpPr>
                <a:xfrm>
                  <a:off x="-2" y="0"/>
                  <a:ext cx="1096951" cy="80963"/>
                  <a:chOff x="-1" y="0"/>
                  <a:chExt cx="1096949" cy="80962"/>
                </a:xfrm>
              </p:grpSpPr>
              <p:sp>
                <p:nvSpPr>
                  <p:cNvPr id="866" name="Google Shape;866;p24"/>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7" name="Google Shape;867;p24"/>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8" name="Google Shape;868;p24"/>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69" name="Google Shape;869;p24"/>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0" name="Google Shape;870;p24"/>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1" name="Google Shape;871;p24"/>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72" name="Google Shape;872;p24"/>
                <p:cNvGrpSpPr/>
                <p:nvPr/>
              </p:nvGrpSpPr>
              <p:grpSpPr>
                <a:xfrm>
                  <a:off x="-2" y="159543"/>
                  <a:ext cx="1096951" cy="80964"/>
                  <a:chOff x="-1" y="0"/>
                  <a:chExt cx="1096949" cy="80962"/>
                </a:xfrm>
              </p:grpSpPr>
              <p:sp>
                <p:nvSpPr>
                  <p:cNvPr id="873" name="Google Shape;873;p24"/>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4" name="Google Shape;874;p24"/>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5" name="Google Shape;875;p24"/>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6" name="Google Shape;876;p24"/>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7" name="Google Shape;877;p24"/>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78" name="Google Shape;878;p24"/>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79" name="Google Shape;879;p24"/>
                <p:cNvGrpSpPr/>
                <p:nvPr/>
              </p:nvGrpSpPr>
              <p:grpSpPr>
                <a:xfrm>
                  <a:off x="-2" y="322659"/>
                  <a:ext cx="1096951" cy="80964"/>
                  <a:chOff x="-1" y="0"/>
                  <a:chExt cx="1096949" cy="80962"/>
                </a:xfrm>
              </p:grpSpPr>
              <p:sp>
                <p:nvSpPr>
                  <p:cNvPr id="880" name="Google Shape;880;p24"/>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1" name="Google Shape;881;p24"/>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2" name="Google Shape;882;p24"/>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3" name="Google Shape;883;p24"/>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4" name="Google Shape;884;p24"/>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5" name="Google Shape;885;p24"/>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86" name="Google Shape;886;p24"/>
                <p:cNvGrpSpPr/>
                <p:nvPr/>
              </p:nvGrpSpPr>
              <p:grpSpPr>
                <a:xfrm>
                  <a:off x="-2" y="485775"/>
                  <a:ext cx="1096951" cy="80964"/>
                  <a:chOff x="-1" y="0"/>
                  <a:chExt cx="1096949" cy="80962"/>
                </a:xfrm>
              </p:grpSpPr>
              <p:sp>
                <p:nvSpPr>
                  <p:cNvPr id="887" name="Google Shape;887;p24"/>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8" name="Google Shape;888;p24"/>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89" name="Google Shape;889;p24"/>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0" name="Google Shape;890;p24"/>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1" name="Google Shape;891;p24"/>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2" name="Google Shape;892;p24"/>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93" name="Google Shape;893;p24"/>
                <p:cNvGrpSpPr/>
                <p:nvPr/>
              </p:nvGrpSpPr>
              <p:grpSpPr>
                <a:xfrm>
                  <a:off x="-2" y="646509"/>
                  <a:ext cx="1096951" cy="80964"/>
                  <a:chOff x="-1" y="0"/>
                  <a:chExt cx="1096949" cy="80962"/>
                </a:xfrm>
              </p:grpSpPr>
              <p:sp>
                <p:nvSpPr>
                  <p:cNvPr id="894" name="Google Shape;894;p24"/>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5" name="Google Shape;895;p24"/>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6" name="Google Shape;896;p24"/>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7" name="Google Shape;897;p24"/>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8" name="Google Shape;898;p24"/>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99" name="Google Shape;899;p24"/>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00" name="Google Shape;900;p24"/>
                <p:cNvGrpSpPr/>
                <p:nvPr/>
              </p:nvGrpSpPr>
              <p:grpSpPr>
                <a:xfrm>
                  <a:off x="-2" y="809625"/>
                  <a:ext cx="1096951" cy="80964"/>
                  <a:chOff x="-1" y="0"/>
                  <a:chExt cx="1096949" cy="80962"/>
                </a:xfrm>
              </p:grpSpPr>
              <p:sp>
                <p:nvSpPr>
                  <p:cNvPr id="901" name="Google Shape;901;p24"/>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2" name="Google Shape;902;p24"/>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3" name="Google Shape;903;p24"/>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4" name="Google Shape;904;p24"/>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5" name="Google Shape;905;p24"/>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6" name="Google Shape;906;p24"/>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07" name="Google Shape;907;p24"/>
                <p:cNvGrpSpPr/>
                <p:nvPr/>
              </p:nvGrpSpPr>
              <p:grpSpPr>
                <a:xfrm>
                  <a:off x="-2" y="971550"/>
                  <a:ext cx="1096951" cy="80964"/>
                  <a:chOff x="-1" y="0"/>
                  <a:chExt cx="1096949" cy="80962"/>
                </a:xfrm>
              </p:grpSpPr>
              <p:sp>
                <p:nvSpPr>
                  <p:cNvPr id="908" name="Google Shape;908;p24"/>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09" name="Google Shape;909;p24"/>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0" name="Google Shape;910;p24"/>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1" name="Google Shape;911;p24"/>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2" name="Google Shape;912;p24"/>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3" name="Google Shape;913;p24"/>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14" name="Google Shape;914;p24"/>
                <p:cNvGrpSpPr/>
                <p:nvPr/>
              </p:nvGrpSpPr>
              <p:grpSpPr>
                <a:xfrm>
                  <a:off x="-2" y="1134665"/>
                  <a:ext cx="1096951" cy="80964"/>
                  <a:chOff x="-1" y="0"/>
                  <a:chExt cx="1096949" cy="80962"/>
                </a:xfrm>
              </p:grpSpPr>
              <p:sp>
                <p:nvSpPr>
                  <p:cNvPr id="915" name="Google Shape;915;p24"/>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6" name="Google Shape;916;p24"/>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7" name="Google Shape;917;p24"/>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8" name="Google Shape;918;p24"/>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19" name="Google Shape;919;p24"/>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20" name="Google Shape;920;p24"/>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921" name="Google Shape;921;p24"/>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922" name="Google Shape;922;p24"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923" name="Google Shape;923;p24"/>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matchingName="Content with Caption">
  <p:cSld name="Content with Caption">
    <p:spTree>
      <p:nvGrpSpPr>
        <p:cNvPr id="1" name="Shape 924"/>
        <p:cNvGrpSpPr/>
        <p:nvPr/>
      </p:nvGrpSpPr>
      <p:grpSpPr>
        <a:xfrm>
          <a:off x="0" y="0"/>
          <a:ext cx="0" cy="0"/>
          <a:chOff x="0" y="0"/>
          <a:chExt cx="0" cy="0"/>
        </a:xfrm>
      </p:grpSpPr>
      <p:grpSp>
        <p:nvGrpSpPr>
          <p:cNvPr id="925" name="Google Shape;925;p25"/>
          <p:cNvGrpSpPr/>
          <p:nvPr/>
        </p:nvGrpSpPr>
        <p:grpSpPr>
          <a:xfrm>
            <a:off x="70339" y="59530"/>
            <a:ext cx="8954970" cy="4980391"/>
            <a:chOff x="0" y="-2"/>
            <a:chExt cx="8954969" cy="4980390"/>
          </a:xfrm>
        </p:grpSpPr>
        <p:grpSp>
          <p:nvGrpSpPr>
            <p:cNvPr id="926" name="Google Shape;926;p25"/>
            <p:cNvGrpSpPr/>
            <p:nvPr/>
          </p:nvGrpSpPr>
          <p:grpSpPr>
            <a:xfrm>
              <a:off x="0" y="-2"/>
              <a:ext cx="8954969" cy="4980390"/>
              <a:chOff x="0" y="-1"/>
              <a:chExt cx="8954968" cy="4980388"/>
            </a:xfrm>
          </p:grpSpPr>
          <p:grpSp>
            <p:nvGrpSpPr>
              <p:cNvPr id="927" name="Google Shape;927;p25"/>
              <p:cNvGrpSpPr/>
              <p:nvPr/>
            </p:nvGrpSpPr>
            <p:grpSpPr>
              <a:xfrm>
                <a:off x="0" y="-1"/>
                <a:ext cx="1098537" cy="1215631"/>
                <a:chOff x="0" y="0"/>
                <a:chExt cx="1098536" cy="1215629"/>
              </a:xfrm>
            </p:grpSpPr>
            <p:grpSp>
              <p:nvGrpSpPr>
                <p:cNvPr id="928" name="Google Shape;928;p25"/>
                <p:cNvGrpSpPr/>
                <p:nvPr/>
              </p:nvGrpSpPr>
              <p:grpSpPr>
                <a:xfrm>
                  <a:off x="0" y="0"/>
                  <a:ext cx="1098536" cy="80963"/>
                  <a:chOff x="0" y="0"/>
                  <a:chExt cx="1098535" cy="80962"/>
                </a:xfrm>
              </p:grpSpPr>
              <p:sp>
                <p:nvSpPr>
                  <p:cNvPr id="929" name="Google Shape;929;p25"/>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0" name="Google Shape;930;p25"/>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1" name="Google Shape;931;p25"/>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2" name="Google Shape;932;p25"/>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3" name="Google Shape;933;p25"/>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4" name="Google Shape;934;p25"/>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35" name="Google Shape;935;p25"/>
                <p:cNvGrpSpPr/>
                <p:nvPr/>
              </p:nvGrpSpPr>
              <p:grpSpPr>
                <a:xfrm>
                  <a:off x="0" y="159543"/>
                  <a:ext cx="1098536" cy="80964"/>
                  <a:chOff x="0" y="0"/>
                  <a:chExt cx="1098535" cy="80962"/>
                </a:xfrm>
              </p:grpSpPr>
              <p:sp>
                <p:nvSpPr>
                  <p:cNvPr id="936" name="Google Shape;936;p25"/>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7" name="Google Shape;937;p25"/>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8" name="Google Shape;938;p25"/>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39" name="Google Shape;939;p25"/>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0" name="Google Shape;940;p25"/>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1" name="Google Shape;941;p25"/>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42" name="Google Shape;942;p25"/>
                <p:cNvGrpSpPr/>
                <p:nvPr/>
              </p:nvGrpSpPr>
              <p:grpSpPr>
                <a:xfrm>
                  <a:off x="0" y="322659"/>
                  <a:ext cx="1098536" cy="80964"/>
                  <a:chOff x="0" y="0"/>
                  <a:chExt cx="1098535" cy="80962"/>
                </a:xfrm>
              </p:grpSpPr>
              <p:sp>
                <p:nvSpPr>
                  <p:cNvPr id="943" name="Google Shape;943;p25"/>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4" name="Google Shape;944;p25"/>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5" name="Google Shape;945;p25"/>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6" name="Google Shape;946;p25"/>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7" name="Google Shape;947;p25"/>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48" name="Google Shape;948;p25"/>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49" name="Google Shape;949;p25"/>
                <p:cNvGrpSpPr/>
                <p:nvPr/>
              </p:nvGrpSpPr>
              <p:grpSpPr>
                <a:xfrm>
                  <a:off x="0" y="485775"/>
                  <a:ext cx="1098536" cy="80964"/>
                  <a:chOff x="0" y="0"/>
                  <a:chExt cx="1098535" cy="80962"/>
                </a:xfrm>
              </p:grpSpPr>
              <p:sp>
                <p:nvSpPr>
                  <p:cNvPr id="950" name="Google Shape;950;p25"/>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1" name="Google Shape;951;p25"/>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2" name="Google Shape;952;p25"/>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3" name="Google Shape;953;p25"/>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4" name="Google Shape;954;p25"/>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5" name="Google Shape;955;p25"/>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56" name="Google Shape;956;p25"/>
                <p:cNvGrpSpPr/>
                <p:nvPr/>
              </p:nvGrpSpPr>
              <p:grpSpPr>
                <a:xfrm>
                  <a:off x="0" y="646509"/>
                  <a:ext cx="1098536" cy="80964"/>
                  <a:chOff x="0" y="0"/>
                  <a:chExt cx="1098535" cy="80962"/>
                </a:xfrm>
              </p:grpSpPr>
              <p:sp>
                <p:nvSpPr>
                  <p:cNvPr id="957" name="Google Shape;957;p25"/>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8" name="Google Shape;958;p25"/>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59" name="Google Shape;959;p25"/>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0" name="Google Shape;960;p25"/>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1" name="Google Shape;961;p25"/>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2" name="Google Shape;962;p25"/>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63" name="Google Shape;963;p25"/>
                <p:cNvGrpSpPr/>
                <p:nvPr/>
              </p:nvGrpSpPr>
              <p:grpSpPr>
                <a:xfrm>
                  <a:off x="0" y="809625"/>
                  <a:ext cx="1098536" cy="80964"/>
                  <a:chOff x="0" y="0"/>
                  <a:chExt cx="1098535" cy="80962"/>
                </a:xfrm>
              </p:grpSpPr>
              <p:sp>
                <p:nvSpPr>
                  <p:cNvPr id="964" name="Google Shape;964;p25"/>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5" name="Google Shape;965;p25"/>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6" name="Google Shape;966;p25"/>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7" name="Google Shape;967;p25"/>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8" name="Google Shape;968;p25"/>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69" name="Google Shape;969;p25"/>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70" name="Google Shape;970;p25"/>
                <p:cNvGrpSpPr/>
                <p:nvPr/>
              </p:nvGrpSpPr>
              <p:grpSpPr>
                <a:xfrm>
                  <a:off x="0" y="971550"/>
                  <a:ext cx="1098536" cy="80964"/>
                  <a:chOff x="0" y="0"/>
                  <a:chExt cx="1098535" cy="80962"/>
                </a:xfrm>
              </p:grpSpPr>
              <p:sp>
                <p:nvSpPr>
                  <p:cNvPr id="971" name="Google Shape;971;p25"/>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2" name="Google Shape;972;p25"/>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3" name="Google Shape;973;p25"/>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4" name="Google Shape;974;p25"/>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5" name="Google Shape;975;p25"/>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6" name="Google Shape;976;p25"/>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77" name="Google Shape;977;p25"/>
                <p:cNvGrpSpPr/>
                <p:nvPr/>
              </p:nvGrpSpPr>
              <p:grpSpPr>
                <a:xfrm>
                  <a:off x="0" y="1134665"/>
                  <a:ext cx="1098536" cy="80964"/>
                  <a:chOff x="0" y="0"/>
                  <a:chExt cx="1098535" cy="80962"/>
                </a:xfrm>
              </p:grpSpPr>
              <p:sp>
                <p:nvSpPr>
                  <p:cNvPr id="978" name="Google Shape;978;p25"/>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79" name="Google Shape;979;p25"/>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0" name="Google Shape;980;p25"/>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1" name="Google Shape;981;p25"/>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2" name="Google Shape;982;p25"/>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3" name="Google Shape;983;p25"/>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984" name="Google Shape;984;p25"/>
              <p:cNvGrpSpPr/>
              <p:nvPr/>
            </p:nvGrpSpPr>
            <p:grpSpPr>
              <a:xfrm>
                <a:off x="7858016" y="3764757"/>
                <a:ext cx="1096952" cy="1215630"/>
                <a:chOff x="-2" y="0"/>
                <a:chExt cx="1096951" cy="1215629"/>
              </a:xfrm>
            </p:grpSpPr>
            <p:grpSp>
              <p:nvGrpSpPr>
                <p:cNvPr id="985" name="Google Shape;985;p25"/>
                <p:cNvGrpSpPr/>
                <p:nvPr/>
              </p:nvGrpSpPr>
              <p:grpSpPr>
                <a:xfrm>
                  <a:off x="-2" y="0"/>
                  <a:ext cx="1096951" cy="80963"/>
                  <a:chOff x="-1" y="0"/>
                  <a:chExt cx="1096949" cy="80962"/>
                </a:xfrm>
              </p:grpSpPr>
              <p:sp>
                <p:nvSpPr>
                  <p:cNvPr id="986" name="Google Shape;986;p25"/>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7" name="Google Shape;987;p25"/>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8" name="Google Shape;988;p25"/>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89" name="Google Shape;989;p25"/>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0" name="Google Shape;990;p25"/>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1" name="Google Shape;991;p25"/>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92" name="Google Shape;992;p25"/>
                <p:cNvGrpSpPr/>
                <p:nvPr/>
              </p:nvGrpSpPr>
              <p:grpSpPr>
                <a:xfrm>
                  <a:off x="-2" y="159543"/>
                  <a:ext cx="1096951" cy="80964"/>
                  <a:chOff x="-1" y="0"/>
                  <a:chExt cx="1096949" cy="80962"/>
                </a:xfrm>
              </p:grpSpPr>
              <p:sp>
                <p:nvSpPr>
                  <p:cNvPr id="993" name="Google Shape;993;p25"/>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4" name="Google Shape;994;p25"/>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5" name="Google Shape;995;p25"/>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6" name="Google Shape;996;p25"/>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7" name="Google Shape;997;p25"/>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8" name="Google Shape;998;p25"/>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999" name="Google Shape;999;p25"/>
                <p:cNvGrpSpPr/>
                <p:nvPr/>
              </p:nvGrpSpPr>
              <p:grpSpPr>
                <a:xfrm>
                  <a:off x="-2" y="322659"/>
                  <a:ext cx="1096951" cy="80964"/>
                  <a:chOff x="-1" y="0"/>
                  <a:chExt cx="1096949" cy="80962"/>
                </a:xfrm>
              </p:grpSpPr>
              <p:sp>
                <p:nvSpPr>
                  <p:cNvPr id="1000" name="Google Shape;1000;p25"/>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1" name="Google Shape;1001;p25"/>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2" name="Google Shape;1002;p25"/>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3" name="Google Shape;1003;p25"/>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4" name="Google Shape;1004;p25"/>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5" name="Google Shape;1005;p25"/>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06" name="Google Shape;1006;p25"/>
                <p:cNvGrpSpPr/>
                <p:nvPr/>
              </p:nvGrpSpPr>
              <p:grpSpPr>
                <a:xfrm>
                  <a:off x="-2" y="485775"/>
                  <a:ext cx="1096951" cy="80964"/>
                  <a:chOff x="-1" y="0"/>
                  <a:chExt cx="1096949" cy="80962"/>
                </a:xfrm>
              </p:grpSpPr>
              <p:sp>
                <p:nvSpPr>
                  <p:cNvPr id="1007" name="Google Shape;1007;p25"/>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8" name="Google Shape;1008;p25"/>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09" name="Google Shape;1009;p25"/>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0" name="Google Shape;1010;p25"/>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1" name="Google Shape;1011;p25"/>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2" name="Google Shape;1012;p25"/>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13" name="Google Shape;1013;p25"/>
                <p:cNvGrpSpPr/>
                <p:nvPr/>
              </p:nvGrpSpPr>
              <p:grpSpPr>
                <a:xfrm>
                  <a:off x="-2" y="646509"/>
                  <a:ext cx="1096951" cy="80964"/>
                  <a:chOff x="-1" y="0"/>
                  <a:chExt cx="1096949" cy="80962"/>
                </a:xfrm>
              </p:grpSpPr>
              <p:sp>
                <p:nvSpPr>
                  <p:cNvPr id="1014" name="Google Shape;1014;p25"/>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5" name="Google Shape;1015;p25"/>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6" name="Google Shape;1016;p25"/>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7" name="Google Shape;1017;p25"/>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8" name="Google Shape;1018;p25"/>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19" name="Google Shape;1019;p25"/>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20" name="Google Shape;1020;p25"/>
                <p:cNvGrpSpPr/>
                <p:nvPr/>
              </p:nvGrpSpPr>
              <p:grpSpPr>
                <a:xfrm>
                  <a:off x="-2" y="809625"/>
                  <a:ext cx="1096951" cy="80964"/>
                  <a:chOff x="-1" y="0"/>
                  <a:chExt cx="1096949" cy="80962"/>
                </a:xfrm>
              </p:grpSpPr>
              <p:sp>
                <p:nvSpPr>
                  <p:cNvPr id="1021" name="Google Shape;1021;p25"/>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2" name="Google Shape;1022;p25"/>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3" name="Google Shape;1023;p25"/>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4" name="Google Shape;1024;p25"/>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5" name="Google Shape;1025;p25"/>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6" name="Google Shape;1026;p25"/>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27" name="Google Shape;1027;p25"/>
                <p:cNvGrpSpPr/>
                <p:nvPr/>
              </p:nvGrpSpPr>
              <p:grpSpPr>
                <a:xfrm>
                  <a:off x="-2" y="971550"/>
                  <a:ext cx="1096951" cy="80964"/>
                  <a:chOff x="-1" y="0"/>
                  <a:chExt cx="1096949" cy="80962"/>
                </a:xfrm>
              </p:grpSpPr>
              <p:sp>
                <p:nvSpPr>
                  <p:cNvPr id="1028" name="Google Shape;1028;p25"/>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29" name="Google Shape;1029;p25"/>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0" name="Google Shape;1030;p25"/>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1" name="Google Shape;1031;p25"/>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2" name="Google Shape;1032;p25"/>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3" name="Google Shape;1033;p25"/>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34" name="Google Shape;1034;p25"/>
                <p:cNvGrpSpPr/>
                <p:nvPr/>
              </p:nvGrpSpPr>
              <p:grpSpPr>
                <a:xfrm>
                  <a:off x="-2" y="1134665"/>
                  <a:ext cx="1096951" cy="80964"/>
                  <a:chOff x="-1" y="0"/>
                  <a:chExt cx="1096949" cy="80962"/>
                </a:xfrm>
              </p:grpSpPr>
              <p:sp>
                <p:nvSpPr>
                  <p:cNvPr id="1035" name="Google Shape;1035;p25"/>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6" name="Google Shape;1036;p25"/>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7" name="Google Shape;1037;p25"/>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8" name="Google Shape;1038;p25"/>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39" name="Google Shape;1039;p25"/>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40" name="Google Shape;1040;p25"/>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1041" name="Google Shape;1041;p25"/>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1042" name="Google Shape;1042;p25"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1043" name="Google Shape;1043;p25"/>
          <p:cNvSpPr txBox="1">
            <a:spLocks noGrp="1"/>
          </p:cNvSpPr>
          <p:nvPr>
            <p:ph type="title"/>
          </p:nvPr>
        </p:nvSpPr>
        <p:spPr>
          <a:xfrm>
            <a:off x="457200" y="204786"/>
            <a:ext cx="3008435" cy="871539"/>
          </a:xfrm>
          <a:prstGeom prst="rect">
            <a:avLst/>
          </a:prstGeom>
          <a:noFill/>
          <a:ln>
            <a:noFill/>
          </a:ln>
        </p:spPr>
        <p:txBody>
          <a:bodyPr spcFirstLastPara="1" wrap="square" lIns="44450" tIns="44450" rIns="44450" bIns="44450" anchor="b" anchorCtr="0">
            <a:normAutofit/>
          </a:bodyPr>
          <a:lstStyle>
            <a:lvl1pPr lvl="0" algn="l">
              <a:lnSpc>
                <a:spcPct val="90000"/>
              </a:lnSpc>
              <a:spcBef>
                <a:spcPts val="0"/>
              </a:spcBef>
              <a:spcAft>
                <a:spcPts val="0"/>
              </a:spcAft>
              <a:buClr>
                <a:srgbClr val="000000"/>
              </a:buClr>
              <a:buSzPts val="1500"/>
              <a:buFont typeface="Times New Roman"/>
              <a:buNone/>
              <a:defRPr sz="1500" b="1">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1044" name="Google Shape;1044;p25"/>
          <p:cNvSpPr txBox="1">
            <a:spLocks noGrp="1"/>
          </p:cNvSpPr>
          <p:nvPr>
            <p:ph type="body" idx="1"/>
          </p:nvPr>
        </p:nvSpPr>
        <p:spPr>
          <a:xfrm>
            <a:off x="3575537" y="204788"/>
            <a:ext cx="5111263" cy="4389836"/>
          </a:xfrm>
          <a:prstGeom prst="rect">
            <a:avLst/>
          </a:prstGeom>
          <a:noFill/>
          <a:ln>
            <a:noFill/>
          </a:ln>
        </p:spPr>
        <p:txBody>
          <a:bodyPr spcFirstLastPara="1" wrap="square" lIns="44450" tIns="44450" rIns="44450" bIns="44450" anchor="t" anchorCtr="0">
            <a:normAutofit/>
          </a:bodyPr>
          <a:lstStyle>
            <a:lvl1pPr marL="457200" lvl="0" indent="-228600" algn="l">
              <a:lnSpc>
                <a:spcPct val="90000"/>
              </a:lnSpc>
              <a:spcBef>
                <a:spcPts val="800"/>
              </a:spcBef>
              <a:spcAft>
                <a:spcPts val="0"/>
              </a:spcAft>
              <a:buClr>
                <a:srgbClr val="000000"/>
              </a:buClr>
              <a:buSzPts val="2400"/>
              <a:buFont typeface="Arial"/>
              <a:buNone/>
              <a:defRPr sz="2400" b="1">
                <a:latin typeface="Arial"/>
                <a:ea typeface="Arial"/>
                <a:cs typeface="Arial"/>
                <a:sym typeface="Arial"/>
              </a:defRPr>
            </a:lvl1pPr>
            <a:lvl2pPr marL="914400" lvl="1" indent="-228600" algn="l">
              <a:lnSpc>
                <a:spcPct val="90000"/>
              </a:lnSpc>
              <a:spcBef>
                <a:spcPts val="800"/>
              </a:spcBef>
              <a:spcAft>
                <a:spcPts val="0"/>
              </a:spcAft>
              <a:buClr>
                <a:srgbClr val="000000"/>
              </a:buClr>
              <a:buSzPts val="2400"/>
              <a:buFont typeface="Arial"/>
              <a:buNone/>
              <a:defRPr sz="2400" b="1">
                <a:latin typeface="Arial"/>
                <a:ea typeface="Arial"/>
                <a:cs typeface="Arial"/>
                <a:sym typeface="Arial"/>
              </a:defRPr>
            </a:lvl2pPr>
            <a:lvl3pPr marL="1371600" lvl="2" indent="-228600" algn="l">
              <a:lnSpc>
                <a:spcPct val="90000"/>
              </a:lnSpc>
              <a:spcBef>
                <a:spcPts val="800"/>
              </a:spcBef>
              <a:spcAft>
                <a:spcPts val="0"/>
              </a:spcAft>
              <a:buClr>
                <a:srgbClr val="000000"/>
              </a:buClr>
              <a:buSzPts val="2400"/>
              <a:buFont typeface="Arial"/>
              <a:buNone/>
              <a:defRPr sz="2400" b="1">
                <a:latin typeface="Arial"/>
                <a:ea typeface="Arial"/>
                <a:cs typeface="Arial"/>
                <a:sym typeface="Arial"/>
              </a:defRPr>
            </a:lvl3pPr>
            <a:lvl4pPr marL="1828800" lvl="3" indent="-228600" algn="l">
              <a:lnSpc>
                <a:spcPct val="90000"/>
              </a:lnSpc>
              <a:spcBef>
                <a:spcPts val="800"/>
              </a:spcBef>
              <a:spcAft>
                <a:spcPts val="0"/>
              </a:spcAft>
              <a:buClr>
                <a:srgbClr val="000000"/>
              </a:buClr>
              <a:buSzPts val="2400"/>
              <a:buFont typeface="Arial"/>
              <a:buNone/>
              <a:defRPr sz="2400" b="1">
                <a:latin typeface="Arial"/>
                <a:ea typeface="Arial"/>
                <a:cs typeface="Arial"/>
                <a:sym typeface="Arial"/>
              </a:defRPr>
            </a:lvl4pPr>
            <a:lvl5pPr marL="2286000" lvl="4" indent="-228600" algn="l">
              <a:lnSpc>
                <a:spcPct val="90000"/>
              </a:lnSpc>
              <a:spcBef>
                <a:spcPts val="800"/>
              </a:spcBef>
              <a:spcAft>
                <a:spcPts val="0"/>
              </a:spcAft>
              <a:buClr>
                <a:srgbClr val="000000"/>
              </a:buClr>
              <a:buSzPts val="2400"/>
              <a:buFont typeface="Arial"/>
              <a:buNone/>
              <a:defRPr sz="2400" b="1">
                <a:latin typeface="Arial"/>
                <a:ea typeface="Arial"/>
                <a:cs typeface="Arial"/>
                <a:sym typeface="Aria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1045" name="Google Shape;1045;p25"/>
          <p:cNvSpPr txBox="1">
            <a:spLocks noGrp="1"/>
          </p:cNvSpPr>
          <p:nvPr>
            <p:ph type="body" idx="2"/>
          </p:nvPr>
        </p:nvSpPr>
        <p:spPr>
          <a:xfrm>
            <a:off x="457200" y="1076326"/>
            <a:ext cx="3008435" cy="3518297"/>
          </a:xfrm>
          <a:prstGeom prst="rect">
            <a:avLst/>
          </a:prstGeom>
          <a:noFill/>
          <a:ln>
            <a:noFill/>
          </a:ln>
        </p:spPr>
        <p:txBody>
          <a:bodyPr spcFirstLastPara="1" wrap="square" lIns="44450" tIns="44450" rIns="44450" bIns="44450" anchor="t" anchorCtr="0">
            <a:normAutofit/>
          </a:bodyPr>
          <a:lstStyle>
            <a:lvl1pPr marL="457200" lvl="0" indent="-342900" algn="l">
              <a:lnSpc>
                <a:spcPct val="100000"/>
              </a:lnSpc>
              <a:spcBef>
                <a:spcPts val="700"/>
              </a:spcBef>
              <a:spcAft>
                <a:spcPts val="0"/>
              </a:spcAft>
              <a:buClr>
                <a:srgbClr val="000000"/>
              </a:buClr>
              <a:buSzPts val="1800"/>
              <a:buChar char="•"/>
              <a:defRPr/>
            </a:lvl1pPr>
            <a:lvl2pPr marL="914400" lvl="1" indent="-342900" algn="l">
              <a:lnSpc>
                <a:spcPct val="100000"/>
              </a:lnSpc>
              <a:spcBef>
                <a:spcPts val="700"/>
              </a:spcBef>
              <a:spcAft>
                <a:spcPts val="0"/>
              </a:spcAft>
              <a:buClr>
                <a:srgbClr val="000000"/>
              </a:buClr>
              <a:buSzPts val="1800"/>
              <a:buChar char="–"/>
              <a:defRPr/>
            </a:lvl2pPr>
            <a:lvl3pPr marL="1371600" lvl="2" indent="-342900" algn="l">
              <a:lnSpc>
                <a:spcPct val="100000"/>
              </a:lnSpc>
              <a:spcBef>
                <a:spcPts val="700"/>
              </a:spcBef>
              <a:spcAft>
                <a:spcPts val="0"/>
              </a:spcAft>
              <a:buClr>
                <a:srgbClr val="000000"/>
              </a:buClr>
              <a:buSzPts val="1800"/>
              <a:buChar char="•"/>
              <a:defRPr/>
            </a:lvl3pPr>
            <a:lvl4pPr marL="1828800" lvl="3" indent="-342900" algn="l">
              <a:lnSpc>
                <a:spcPct val="100000"/>
              </a:lnSpc>
              <a:spcBef>
                <a:spcPts val="700"/>
              </a:spcBef>
              <a:spcAft>
                <a:spcPts val="0"/>
              </a:spcAft>
              <a:buClr>
                <a:srgbClr val="000000"/>
              </a:buClr>
              <a:buSzPts val="1800"/>
              <a:buChar char="–"/>
              <a:defRPr/>
            </a:lvl4pPr>
            <a:lvl5pPr marL="2286000" lvl="4" indent="-342900" algn="l">
              <a:lnSpc>
                <a:spcPct val="100000"/>
              </a:lnSpc>
              <a:spcBef>
                <a:spcPts val="700"/>
              </a:spcBef>
              <a:spcAft>
                <a:spcPts val="0"/>
              </a:spcAft>
              <a:buClr>
                <a:srgbClr val="000000"/>
              </a:buClr>
              <a:buSzPts val="1800"/>
              <a:buChar char="»"/>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1046" name="Google Shape;1046;p25"/>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matchingName="Picture with Caption">
  <p:cSld name="Picture with Caption">
    <p:spTree>
      <p:nvGrpSpPr>
        <p:cNvPr id="1" name="Shape 1047"/>
        <p:cNvGrpSpPr/>
        <p:nvPr/>
      </p:nvGrpSpPr>
      <p:grpSpPr>
        <a:xfrm>
          <a:off x="0" y="0"/>
          <a:ext cx="0" cy="0"/>
          <a:chOff x="0" y="0"/>
          <a:chExt cx="0" cy="0"/>
        </a:xfrm>
      </p:grpSpPr>
      <p:grpSp>
        <p:nvGrpSpPr>
          <p:cNvPr id="1048" name="Google Shape;1048;p26"/>
          <p:cNvGrpSpPr/>
          <p:nvPr/>
        </p:nvGrpSpPr>
        <p:grpSpPr>
          <a:xfrm>
            <a:off x="70339" y="59530"/>
            <a:ext cx="8954970" cy="4980391"/>
            <a:chOff x="0" y="-2"/>
            <a:chExt cx="8954969" cy="4980390"/>
          </a:xfrm>
        </p:grpSpPr>
        <p:grpSp>
          <p:nvGrpSpPr>
            <p:cNvPr id="1049" name="Google Shape;1049;p26"/>
            <p:cNvGrpSpPr/>
            <p:nvPr/>
          </p:nvGrpSpPr>
          <p:grpSpPr>
            <a:xfrm>
              <a:off x="0" y="-2"/>
              <a:ext cx="8954969" cy="4980390"/>
              <a:chOff x="0" y="-1"/>
              <a:chExt cx="8954968" cy="4980388"/>
            </a:xfrm>
          </p:grpSpPr>
          <p:grpSp>
            <p:nvGrpSpPr>
              <p:cNvPr id="1050" name="Google Shape;1050;p26"/>
              <p:cNvGrpSpPr/>
              <p:nvPr/>
            </p:nvGrpSpPr>
            <p:grpSpPr>
              <a:xfrm>
                <a:off x="0" y="-1"/>
                <a:ext cx="1098537" cy="1215631"/>
                <a:chOff x="0" y="0"/>
                <a:chExt cx="1098536" cy="1215629"/>
              </a:xfrm>
            </p:grpSpPr>
            <p:grpSp>
              <p:nvGrpSpPr>
                <p:cNvPr id="1051" name="Google Shape;1051;p26"/>
                <p:cNvGrpSpPr/>
                <p:nvPr/>
              </p:nvGrpSpPr>
              <p:grpSpPr>
                <a:xfrm>
                  <a:off x="0" y="0"/>
                  <a:ext cx="1098536" cy="80963"/>
                  <a:chOff x="0" y="0"/>
                  <a:chExt cx="1098535" cy="80962"/>
                </a:xfrm>
              </p:grpSpPr>
              <p:sp>
                <p:nvSpPr>
                  <p:cNvPr id="1052" name="Google Shape;1052;p26"/>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3" name="Google Shape;1053;p26"/>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4" name="Google Shape;1054;p26"/>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5" name="Google Shape;1055;p26"/>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6" name="Google Shape;1056;p26"/>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57" name="Google Shape;1057;p26"/>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58" name="Google Shape;1058;p26"/>
                <p:cNvGrpSpPr/>
                <p:nvPr/>
              </p:nvGrpSpPr>
              <p:grpSpPr>
                <a:xfrm>
                  <a:off x="0" y="159543"/>
                  <a:ext cx="1098536" cy="80964"/>
                  <a:chOff x="0" y="0"/>
                  <a:chExt cx="1098535" cy="80962"/>
                </a:xfrm>
              </p:grpSpPr>
              <p:sp>
                <p:nvSpPr>
                  <p:cNvPr id="1059" name="Google Shape;1059;p26"/>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0" name="Google Shape;1060;p26"/>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1" name="Google Shape;1061;p26"/>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2" name="Google Shape;1062;p26"/>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3" name="Google Shape;1063;p26"/>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4" name="Google Shape;1064;p26"/>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65" name="Google Shape;1065;p26"/>
                <p:cNvGrpSpPr/>
                <p:nvPr/>
              </p:nvGrpSpPr>
              <p:grpSpPr>
                <a:xfrm>
                  <a:off x="0" y="322659"/>
                  <a:ext cx="1098536" cy="80964"/>
                  <a:chOff x="0" y="0"/>
                  <a:chExt cx="1098535" cy="80962"/>
                </a:xfrm>
              </p:grpSpPr>
              <p:sp>
                <p:nvSpPr>
                  <p:cNvPr id="1066" name="Google Shape;1066;p26"/>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7" name="Google Shape;1067;p26"/>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8" name="Google Shape;1068;p26"/>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69" name="Google Shape;1069;p26"/>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0" name="Google Shape;1070;p26"/>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1" name="Google Shape;1071;p26"/>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72" name="Google Shape;1072;p26"/>
                <p:cNvGrpSpPr/>
                <p:nvPr/>
              </p:nvGrpSpPr>
              <p:grpSpPr>
                <a:xfrm>
                  <a:off x="0" y="485775"/>
                  <a:ext cx="1098536" cy="80964"/>
                  <a:chOff x="0" y="0"/>
                  <a:chExt cx="1098535" cy="80962"/>
                </a:xfrm>
              </p:grpSpPr>
              <p:sp>
                <p:nvSpPr>
                  <p:cNvPr id="1073" name="Google Shape;1073;p26"/>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4" name="Google Shape;1074;p26"/>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5" name="Google Shape;1075;p26"/>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6" name="Google Shape;1076;p26"/>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7" name="Google Shape;1077;p26"/>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78" name="Google Shape;1078;p26"/>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79" name="Google Shape;1079;p26"/>
                <p:cNvGrpSpPr/>
                <p:nvPr/>
              </p:nvGrpSpPr>
              <p:grpSpPr>
                <a:xfrm>
                  <a:off x="0" y="646509"/>
                  <a:ext cx="1098536" cy="80964"/>
                  <a:chOff x="0" y="0"/>
                  <a:chExt cx="1098535" cy="80962"/>
                </a:xfrm>
              </p:grpSpPr>
              <p:sp>
                <p:nvSpPr>
                  <p:cNvPr id="1080" name="Google Shape;1080;p26"/>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1" name="Google Shape;1081;p26"/>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2" name="Google Shape;1082;p26"/>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3" name="Google Shape;1083;p26"/>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4" name="Google Shape;1084;p26"/>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5" name="Google Shape;1085;p26"/>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86" name="Google Shape;1086;p26"/>
                <p:cNvGrpSpPr/>
                <p:nvPr/>
              </p:nvGrpSpPr>
              <p:grpSpPr>
                <a:xfrm>
                  <a:off x="0" y="809625"/>
                  <a:ext cx="1098536" cy="80964"/>
                  <a:chOff x="0" y="0"/>
                  <a:chExt cx="1098535" cy="80962"/>
                </a:xfrm>
              </p:grpSpPr>
              <p:sp>
                <p:nvSpPr>
                  <p:cNvPr id="1087" name="Google Shape;1087;p26"/>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8" name="Google Shape;1088;p26"/>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89" name="Google Shape;1089;p26"/>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0" name="Google Shape;1090;p26"/>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1" name="Google Shape;1091;p26"/>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2" name="Google Shape;1092;p26"/>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093" name="Google Shape;1093;p26"/>
                <p:cNvGrpSpPr/>
                <p:nvPr/>
              </p:nvGrpSpPr>
              <p:grpSpPr>
                <a:xfrm>
                  <a:off x="0" y="971550"/>
                  <a:ext cx="1098536" cy="80964"/>
                  <a:chOff x="0" y="0"/>
                  <a:chExt cx="1098535" cy="80962"/>
                </a:xfrm>
              </p:grpSpPr>
              <p:sp>
                <p:nvSpPr>
                  <p:cNvPr id="1094" name="Google Shape;1094;p26"/>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5" name="Google Shape;1095;p26"/>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6" name="Google Shape;1096;p26"/>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7" name="Google Shape;1097;p26"/>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8" name="Google Shape;1098;p26"/>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099" name="Google Shape;1099;p26"/>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00" name="Google Shape;1100;p26"/>
                <p:cNvGrpSpPr/>
                <p:nvPr/>
              </p:nvGrpSpPr>
              <p:grpSpPr>
                <a:xfrm>
                  <a:off x="0" y="1134665"/>
                  <a:ext cx="1098536" cy="80964"/>
                  <a:chOff x="0" y="0"/>
                  <a:chExt cx="1098535" cy="80962"/>
                </a:xfrm>
              </p:grpSpPr>
              <p:sp>
                <p:nvSpPr>
                  <p:cNvPr id="1101" name="Google Shape;1101;p26"/>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2" name="Google Shape;1102;p26"/>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3" name="Google Shape;1103;p26"/>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4" name="Google Shape;1104;p26"/>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5" name="Google Shape;1105;p26"/>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6" name="Google Shape;1106;p26"/>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1107" name="Google Shape;1107;p26"/>
              <p:cNvGrpSpPr/>
              <p:nvPr/>
            </p:nvGrpSpPr>
            <p:grpSpPr>
              <a:xfrm>
                <a:off x="7858016" y="3764757"/>
                <a:ext cx="1096952" cy="1215630"/>
                <a:chOff x="-2" y="0"/>
                <a:chExt cx="1096951" cy="1215629"/>
              </a:xfrm>
            </p:grpSpPr>
            <p:grpSp>
              <p:nvGrpSpPr>
                <p:cNvPr id="1108" name="Google Shape;1108;p26"/>
                <p:cNvGrpSpPr/>
                <p:nvPr/>
              </p:nvGrpSpPr>
              <p:grpSpPr>
                <a:xfrm>
                  <a:off x="-2" y="0"/>
                  <a:ext cx="1096951" cy="80963"/>
                  <a:chOff x="-1" y="0"/>
                  <a:chExt cx="1096949" cy="80962"/>
                </a:xfrm>
              </p:grpSpPr>
              <p:sp>
                <p:nvSpPr>
                  <p:cNvPr id="1109" name="Google Shape;1109;p26"/>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0" name="Google Shape;1110;p26"/>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1" name="Google Shape;1111;p26"/>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2" name="Google Shape;1112;p26"/>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3" name="Google Shape;1113;p26"/>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4" name="Google Shape;1114;p26"/>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15" name="Google Shape;1115;p26"/>
                <p:cNvGrpSpPr/>
                <p:nvPr/>
              </p:nvGrpSpPr>
              <p:grpSpPr>
                <a:xfrm>
                  <a:off x="-2" y="159543"/>
                  <a:ext cx="1096951" cy="80964"/>
                  <a:chOff x="-1" y="0"/>
                  <a:chExt cx="1096949" cy="80962"/>
                </a:xfrm>
              </p:grpSpPr>
              <p:sp>
                <p:nvSpPr>
                  <p:cNvPr id="1116" name="Google Shape;1116;p26"/>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7" name="Google Shape;1117;p26"/>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8" name="Google Shape;1118;p26"/>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19" name="Google Shape;1119;p26"/>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0" name="Google Shape;1120;p26"/>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1" name="Google Shape;1121;p26"/>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22" name="Google Shape;1122;p26"/>
                <p:cNvGrpSpPr/>
                <p:nvPr/>
              </p:nvGrpSpPr>
              <p:grpSpPr>
                <a:xfrm>
                  <a:off x="-2" y="322659"/>
                  <a:ext cx="1096951" cy="80964"/>
                  <a:chOff x="-1" y="0"/>
                  <a:chExt cx="1096949" cy="80962"/>
                </a:xfrm>
              </p:grpSpPr>
              <p:sp>
                <p:nvSpPr>
                  <p:cNvPr id="1123" name="Google Shape;1123;p26"/>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4" name="Google Shape;1124;p26"/>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5" name="Google Shape;1125;p26"/>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6" name="Google Shape;1126;p26"/>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7" name="Google Shape;1127;p26"/>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28" name="Google Shape;1128;p26"/>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29" name="Google Shape;1129;p26"/>
                <p:cNvGrpSpPr/>
                <p:nvPr/>
              </p:nvGrpSpPr>
              <p:grpSpPr>
                <a:xfrm>
                  <a:off x="-2" y="485775"/>
                  <a:ext cx="1096951" cy="80964"/>
                  <a:chOff x="-1" y="0"/>
                  <a:chExt cx="1096949" cy="80962"/>
                </a:xfrm>
              </p:grpSpPr>
              <p:sp>
                <p:nvSpPr>
                  <p:cNvPr id="1130" name="Google Shape;1130;p26"/>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1" name="Google Shape;1131;p26"/>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2" name="Google Shape;1132;p26"/>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3" name="Google Shape;1133;p26"/>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4" name="Google Shape;1134;p26"/>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5" name="Google Shape;1135;p26"/>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36" name="Google Shape;1136;p26"/>
                <p:cNvGrpSpPr/>
                <p:nvPr/>
              </p:nvGrpSpPr>
              <p:grpSpPr>
                <a:xfrm>
                  <a:off x="-2" y="646509"/>
                  <a:ext cx="1096951" cy="80964"/>
                  <a:chOff x="-1" y="0"/>
                  <a:chExt cx="1096949" cy="80962"/>
                </a:xfrm>
              </p:grpSpPr>
              <p:sp>
                <p:nvSpPr>
                  <p:cNvPr id="1137" name="Google Shape;1137;p26"/>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8" name="Google Shape;1138;p26"/>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39" name="Google Shape;1139;p26"/>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0" name="Google Shape;1140;p26"/>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1" name="Google Shape;1141;p26"/>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2" name="Google Shape;1142;p26"/>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43" name="Google Shape;1143;p26"/>
                <p:cNvGrpSpPr/>
                <p:nvPr/>
              </p:nvGrpSpPr>
              <p:grpSpPr>
                <a:xfrm>
                  <a:off x="-2" y="809625"/>
                  <a:ext cx="1096951" cy="80964"/>
                  <a:chOff x="-1" y="0"/>
                  <a:chExt cx="1096949" cy="80962"/>
                </a:xfrm>
              </p:grpSpPr>
              <p:sp>
                <p:nvSpPr>
                  <p:cNvPr id="1144" name="Google Shape;1144;p26"/>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5" name="Google Shape;1145;p26"/>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6" name="Google Shape;1146;p26"/>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7" name="Google Shape;1147;p26"/>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8" name="Google Shape;1148;p26"/>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49" name="Google Shape;1149;p26"/>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50" name="Google Shape;1150;p26"/>
                <p:cNvGrpSpPr/>
                <p:nvPr/>
              </p:nvGrpSpPr>
              <p:grpSpPr>
                <a:xfrm>
                  <a:off x="-2" y="971550"/>
                  <a:ext cx="1096951" cy="80964"/>
                  <a:chOff x="-1" y="0"/>
                  <a:chExt cx="1096949" cy="80962"/>
                </a:xfrm>
              </p:grpSpPr>
              <p:sp>
                <p:nvSpPr>
                  <p:cNvPr id="1151" name="Google Shape;1151;p26"/>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2" name="Google Shape;1152;p26"/>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3" name="Google Shape;1153;p26"/>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4" name="Google Shape;1154;p26"/>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5" name="Google Shape;1155;p26"/>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6" name="Google Shape;1156;p26"/>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57" name="Google Shape;1157;p26"/>
                <p:cNvGrpSpPr/>
                <p:nvPr/>
              </p:nvGrpSpPr>
              <p:grpSpPr>
                <a:xfrm>
                  <a:off x="-2" y="1134665"/>
                  <a:ext cx="1096951" cy="80964"/>
                  <a:chOff x="-1" y="0"/>
                  <a:chExt cx="1096949" cy="80962"/>
                </a:xfrm>
              </p:grpSpPr>
              <p:sp>
                <p:nvSpPr>
                  <p:cNvPr id="1158" name="Google Shape;1158;p26"/>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59" name="Google Shape;1159;p26"/>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0" name="Google Shape;1160;p26"/>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1" name="Google Shape;1161;p26"/>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2" name="Google Shape;1162;p26"/>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63" name="Google Shape;1163;p26"/>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1164" name="Google Shape;1164;p26"/>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1165" name="Google Shape;1165;p26"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1166" name="Google Shape;1166;p26"/>
          <p:cNvSpPr txBox="1">
            <a:spLocks noGrp="1"/>
          </p:cNvSpPr>
          <p:nvPr>
            <p:ph type="title"/>
          </p:nvPr>
        </p:nvSpPr>
        <p:spPr>
          <a:xfrm>
            <a:off x="1792165" y="3600450"/>
            <a:ext cx="5486401" cy="425054"/>
          </a:xfrm>
          <a:prstGeom prst="rect">
            <a:avLst/>
          </a:prstGeom>
          <a:noFill/>
          <a:ln>
            <a:noFill/>
          </a:ln>
        </p:spPr>
        <p:txBody>
          <a:bodyPr spcFirstLastPara="1" wrap="square" lIns="44450" tIns="44450" rIns="44450" bIns="44450" anchor="b" anchorCtr="0">
            <a:normAutofit/>
          </a:bodyPr>
          <a:lstStyle>
            <a:lvl1pPr lvl="0" algn="l">
              <a:lnSpc>
                <a:spcPct val="90000"/>
              </a:lnSpc>
              <a:spcBef>
                <a:spcPts val="0"/>
              </a:spcBef>
              <a:spcAft>
                <a:spcPts val="0"/>
              </a:spcAft>
              <a:buClr>
                <a:srgbClr val="000000"/>
              </a:buClr>
              <a:buSzPts val="1500"/>
              <a:buFont typeface="Times New Roman"/>
              <a:buNone/>
              <a:defRPr sz="1500" b="1">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1167" name="Google Shape;1167;p26"/>
          <p:cNvSpPr>
            <a:spLocks noGrp="1"/>
          </p:cNvSpPr>
          <p:nvPr>
            <p:ph type="pic" idx="2"/>
          </p:nvPr>
        </p:nvSpPr>
        <p:spPr>
          <a:xfrm>
            <a:off x="1792165" y="459581"/>
            <a:ext cx="5486401" cy="3086101"/>
          </a:xfrm>
          <a:prstGeom prst="rect">
            <a:avLst/>
          </a:prstGeom>
          <a:noFill/>
          <a:ln>
            <a:noFill/>
          </a:ln>
        </p:spPr>
      </p:sp>
      <p:sp>
        <p:nvSpPr>
          <p:cNvPr id="1168" name="Google Shape;1168;p26"/>
          <p:cNvSpPr txBox="1">
            <a:spLocks noGrp="1"/>
          </p:cNvSpPr>
          <p:nvPr>
            <p:ph type="body" idx="1"/>
          </p:nvPr>
        </p:nvSpPr>
        <p:spPr>
          <a:xfrm>
            <a:off x="1792165" y="4025503"/>
            <a:ext cx="5486401" cy="603648"/>
          </a:xfrm>
          <a:prstGeom prst="rect">
            <a:avLst/>
          </a:prstGeom>
          <a:noFill/>
          <a:ln>
            <a:noFill/>
          </a:ln>
        </p:spPr>
        <p:txBody>
          <a:bodyPr spcFirstLastPara="1" wrap="square" lIns="44450" tIns="44450" rIns="44450" bIns="44450" anchor="t" anchorCtr="0">
            <a:normAutofit/>
          </a:bodyPr>
          <a:lstStyle>
            <a:lvl1pPr marL="457200" lvl="0" indent="-228600" algn="l">
              <a:lnSpc>
                <a:spcPct val="90000"/>
              </a:lnSpc>
              <a:spcBef>
                <a:spcPts val="300"/>
              </a:spcBef>
              <a:spcAft>
                <a:spcPts val="0"/>
              </a:spcAft>
              <a:buClr>
                <a:srgbClr val="000000"/>
              </a:buClr>
              <a:buSzPts val="1000"/>
              <a:buFont typeface="Arial"/>
              <a:buNone/>
              <a:defRPr sz="1000" b="1">
                <a:latin typeface="Arial"/>
                <a:ea typeface="Arial"/>
                <a:cs typeface="Arial"/>
                <a:sym typeface="Arial"/>
              </a:defRPr>
            </a:lvl1pPr>
            <a:lvl2pPr marL="914400" lvl="1" indent="-228600" algn="l">
              <a:lnSpc>
                <a:spcPct val="90000"/>
              </a:lnSpc>
              <a:spcBef>
                <a:spcPts val="300"/>
              </a:spcBef>
              <a:spcAft>
                <a:spcPts val="0"/>
              </a:spcAft>
              <a:buClr>
                <a:srgbClr val="000000"/>
              </a:buClr>
              <a:buSzPts val="1000"/>
              <a:buFont typeface="Arial"/>
              <a:buNone/>
              <a:defRPr sz="1000" b="1">
                <a:latin typeface="Arial"/>
                <a:ea typeface="Arial"/>
                <a:cs typeface="Arial"/>
                <a:sym typeface="Arial"/>
              </a:defRPr>
            </a:lvl2pPr>
            <a:lvl3pPr marL="1371600" lvl="2" indent="-228600" algn="l">
              <a:lnSpc>
                <a:spcPct val="90000"/>
              </a:lnSpc>
              <a:spcBef>
                <a:spcPts val="300"/>
              </a:spcBef>
              <a:spcAft>
                <a:spcPts val="0"/>
              </a:spcAft>
              <a:buClr>
                <a:srgbClr val="000000"/>
              </a:buClr>
              <a:buSzPts val="1000"/>
              <a:buFont typeface="Arial"/>
              <a:buNone/>
              <a:defRPr sz="1000" b="1">
                <a:latin typeface="Arial"/>
                <a:ea typeface="Arial"/>
                <a:cs typeface="Arial"/>
                <a:sym typeface="Arial"/>
              </a:defRPr>
            </a:lvl3pPr>
            <a:lvl4pPr marL="1828800" lvl="3" indent="-228600" algn="l">
              <a:lnSpc>
                <a:spcPct val="90000"/>
              </a:lnSpc>
              <a:spcBef>
                <a:spcPts val="300"/>
              </a:spcBef>
              <a:spcAft>
                <a:spcPts val="0"/>
              </a:spcAft>
              <a:buClr>
                <a:srgbClr val="000000"/>
              </a:buClr>
              <a:buSzPts val="1000"/>
              <a:buFont typeface="Arial"/>
              <a:buNone/>
              <a:defRPr sz="1000" b="1">
                <a:latin typeface="Arial"/>
                <a:ea typeface="Arial"/>
                <a:cs typeface="Arial"/>
                <a:sym typeface="Arial"/>
              </a:defRPr>
            </a:lvl4pPr>
            <a:lvl5pPr marL="2286000" lvl="4" indent="-228600" algn="l">
              <a:lnSpc>
                <a:spcPct val="90000"/>
              </a:lnSpc>
              <a:spcBef>
                <a:spcPts val="300"/>
              </a:spcBef>
              <a:spcAft>
                <a:spcPts val="0"/>
              </a:spcAft>
              <a:buClr>
                <a:srgbClr val="000000"/>
              </a:buClr>
              <a:buSzPts val="1000"/>
              <a:buFont typeface="Arial"/>
              <a:buNone/>
              <a:defRPr sz="1000" b="1">
                <a:latin typeface="Arial"/>
                <a:ea typeface="Arial"/>
                <a:cs typeface="Arial"/>
                <a:sym typeface="Aria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1169" name="Google Shape;1169;p26"/>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matchingName="Title and Vertical Text">
  <p:cSld name="Title and Vertical Text">
    <p:spTree>
      <p:nvGrpSpPr>
        <p:cNvPr id="1" name="Shape 1170"/>
        <p:cNvGrpSpPr/>
        <p:nvPr/>
      </p:nvGrpSpPr>
      <p:grpSpPr>
        <a:xfrm>
          <a:off x="0" y="0"/>
          <a:ext cx="0" cy="0"/>
          <a:chOff x="0" y="0"/>
          <a:chExt cx="0" cy="0"/>
        </a:xfrm>
      </p:grpSpPr>
      <p:grpSp>
        <p:nvGrpSpPr>
          <p:cNvPr id="1171" name="Google Shape;1171;p27"/>
          <p:cNvGrpSpPr/>
          <p:nvPr/>
        </p:nvGrpSpPr>
        <p:grpSpPr>
          <a:xfrm>
            <a:off x="70339" y="59530"/>
            <a:ext cx="8954970" cy="4980391"/>
            <a:chOff x="0" y="-2"/>
            <a:chExt cx="8954969" cy="4980390"/>
          </a:xfrm>
        </p:grpSpPr>
        <p:grpSp>
          <p:nvGrpSpPr>
            <p:cNvPr id="1172" name="Google Shape;1172;p27"/>
            <p:cNvGrpSpPr/>
            <p:nvPr/>
          </p:nvGrpSpPr>
          <p:grpSpPr>
            <a:xfrm>
              <a:off x="0" y="-2"/>
              <a:ext cx="8954969" cy="4980390"/>
              <a:chOff x="0" y="-1"/>
              <a:chExt cx="8954968" cy="4980388"/>
            </a:xfrm>
          </p:grpSpPr>
          <p:grpSp>
            <p:nvGrpSpPr>
              <p:cNvPr id="1173" name="Google Shape;1173;p27"/>
              <p:cNvGrpSpPr/>
              <p:nvPr/>
            </p:nvGrpSpPr>
            <p:grpSpPr>
              <a:xfrm>
                <a:off x="0" y="-1"/>
                <a:ext cx="1098537" cy="1215631"/>
                <a:chOff x="0" y="0"/>
                <a:chExt cx="1098536" cy="1215629"/>
              </a:xfrm>
            </p:grpSpPr>
            <p:grpSp>
              <p:nvGrpSpPr>
                <p:cNvPr id="1174" name="Google Shape;1174;p27"/>
                <p:cNvGrpSpPr/>
                <p:nvPr/>
              </p:nvGrpSpPr>
              <p:grpSpPr>
                <a:xfrm>
                  <a:off x="0" y="0"/>
                  <a:ext cx="1098536" cy="80963"/>
                  <a:chOff x="0" y="0"/>
                  <a:chExt cx="1098535" cy="80962"/>
                </a:xfrm>
              </p:grpSpPr>
              <p:sp>
                <p:nvSpPr>
                  <p:cNvPr id="1175" name="Google Shape;1175;p27"/>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6" name="Google Shape;1176;p27"/>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7" name="Google Shape;1177;p27"/>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8" name="Google Shape;1178;p27"/>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79" name="Google Shape;1179;p27"/>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0" name="Google Shape;1180;p27"/>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81" name="Google Shape;1181;p27"/>
                <p:cNvGrpSpPr/>
                <p:nvPr/>
              </p:nvGrpSpPr>
              <p:grpSpPr>
                <a:xfrm>
                  <a:off x="0" y="159543"/>
                  <a:ext cx="1098536" cy="80964"/>
                  <a:chOff x="0" y="0"/>
                  <a:chExt cx="1098535" cy="80962"/>
                </a:xfrm>
              </p:grpSpPr>
              <p:sp>
                <p:nvSpPr>
                  <p:cNvPr id="1182" name="Google Shape;1182;p27"/>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3" name="Google Shape;1183;p27"/>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4" name="Google Shape;1184;p27"/>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5" name="Google Shape;1185;p27"/>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6" name="Google Shape;1186;p27"/>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87" name="Google Shape;1187;p27"/>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88" name="Google Shape;1188;p27"/>
                <p:cNvGrpSpPr/>
                <p:nvPr/>
              </p:nvGrpSpPr>
              <p:grpSpPr>
                <a:xfrm>
                  <a:off x="0" y="322659"/>
                  <a:ext cx="1098536" cy="80964"/>
                  <a:chOff x="0" y="0"/>
                  <a:chExt cx="1098535" cy="80962"/>
                </a:xfrm>
              </p:grpSpPr>
              <p:sp>
                <p:nvSpPr>
                  <p:cNvPr id="1189" name="Google Shape;1189;p27"/>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0" name="Google Shape;1190;p27"/>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1" name="Google Shape;1191;p27"/>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2" name="Google Shape;1192;p27"/>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3" name="Google Shape;1193;p27"/>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4" name="Google Shape;1194;p27"/>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195" name="Google Shape;1195;p27"/>
                <p:cNvGrpSpPr/>
                <p:nvPr/>
              </p:nvGrpSpPr>
              <p:grpSpPr>
                <a:xfrm>
                  <a:off x="0" y="485775"/>
                  <a:ext cx="1098536" cy="80964"/>
                  <a:chOff x="0" y="0"/>
                  <a:chExt cx="1098535" cy="80962"/>
                </a:xfrm>
              </p:grpSpPr>
              <p:sp>
                <p:nvSpPr>
                  <p:cNvPr id="1196" name="Google Shape;1196;p27"/>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7" name="Google Shape;1197;p27"/>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8" name="Google Shape;1198;p27"/>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99" name="Google Shape;1199;p27"/>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0" name="Google Shape;1200;p27"/>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1" name="Google Shape;1201;p27"/>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02" name="Google Shape;1202;p27"/>
                <p:cNvGrpSpPr/>
                <p:nvPr/>
              </p:nvGrpSpPr>
              <p:grpSpPr>
                <a:xfrm>
                  <a:off x="0" y="646509"/>
                  <a:ext cx="1098536" cy="80964"/>
                  <a:chOff x="0" y="0"/>
                  <a:chExt cx="1098535" cy="80962"/>
                </a:xfrm>
              </p:grpSpPr>
              <p:sp>
                <p:nvSpPr>
                  <p:cNvPr id="1203" name="Google Shape;1203;p27"/>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4" name="Google Shape;1204;p27"/>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5" name="Google Shape;1205;p27"/>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6" name="Google Shape;1206;p27"/>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7" name="Google Shape;1207;p27"/>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08" name="Google Shape;1208;p27"/>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09" name="Google Shape;1209;p27"/>
                <p:cNvGrpSpPr/>
                <p:nvPr/>
              </p:nvGrpSpPr>
              <p:grpSpPr>
                <a:xfrm>
                  <a:off x="0" y="809625"/>
                  <a:ext cx="1098536" cy="80964"/>
                  <a:chOff x="0" y="0"/>
                  <a:chExt cx="1098535" cy="80962"/>
                </a:xfrm>
              </p:grpSpPr>
              <p:sp>
                <p:nvSpPr>
                  <p:cNvPr id="1210" name="Google Shape;1210;p27"/>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1" name="Google Shape;1211;p27"/>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2" name="Google Shape;1212;p27"/>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3" name="Google Shape;1213;p27"/>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4" name="Google Shape;1214;p27"/>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5" name="Google Shape;1215;p27"/>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16" name="Google Shape;1216;p27"/>
                <p:cNvGrpSpPr/>
                <p:nvPr/>
              </p:nvGrpSpPr>
              <p:grpSpPr>
                <a:xfrm>
                  <a:off x="0" y="971550"/>
                  <a:ext cx="1098536" cy="80964"/>
                  <a:chOff x="0" y="0"/>
                  <a:chExt cx="1098535" cy="80962"/>
                </a:xfrm>
              </p:grpSpPr>
              <p:sp>
                <p:nvSpPr>
                  <p:cNvPr id="1217" name="Google Shape;1217;p27"/>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8" name="Google Shape;1218;p27"/>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19" name="Google Shape;1219;p27"/>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0" name="Google Shape;1220;p27"/>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1" name="Google Shape;1221;p27"/>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2" name="Google Shape;1222;p27"/>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23" name="Google Shape;1223;p27"/>
                <p:cNvGrpSpPr/>
                <p:nvPr/>
              </p:nvGrpSpPr>
              <p:grpSpPr>
                <a:xfrm>
                  <a:off x="0" y="1134665"/>
                  <a:ext cx="1098536" cy="80964"/>
                  <a:chOff x="0" y="0"/>
                  <a:chExt cx="1098535" cy="80962"/>
                </a:xfrm>
              </p:grpSpPr>
              <p:sp>
                <p:nvSpPr>
                  <p:cNvPr id="1224" name="Google Shape;1224;p27"/>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5" name="Google Shape;1225;p27"/>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6" name="Google Shape;1226;p27"/>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7" name="Google Shape;1227;p27"/>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8" name="Google Shape;1228;p27"/>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29" name="Google Shape;1229;p27"/>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1230" name="Google Shape;1230;p27"/>
              <p:cNvGrpSpPr/>
              <p:nvPr/>
            </p:nvGrpSpPr>
            <p:grpSpPr>
              <a:xfrm>
                <a:off x="7858016" y="3764757"/>
                <a:ext cx="1096952" cy="1215630"/>
                <a:chOff x="-2" y="0"/>
                <a:chExt cx="1096951" cy="1215629"/>
              </a:xfrm>
            </p:grpSpPr>
            <p:grpSp>
              <p:nvGrpSpPr>
                <p:cNvPr id="1231" name="Google Shape;1231;p27"/>
                <p:cNvGrpSpPr/>
                <p:nvPr/>
              </p:nvGrpSpPr>
              <p:grpSpPr>
                <a:xfrm>
                  <a:off x="-2" y="0"/>
                  <a:ext cx="1096951" cy="80963"/>
                  <a:chOff x="-1" y="0"/>
                  <a:chExt cx="1096949" cy="80962"/>
                </a:xfrm>
              </p:grpSpPr>
              <p:sp>
                <p:nvSpPr>
                  <p:cNvPr id="1232" name="Google Shape;1232;p27"/>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3" name="Google Shape;1233;p27"/>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4" name="Google Shape;1234;p27"/>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5" name="Google Shape;1235;p27"/>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6" name="Google Shape;1236;p27"/>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37" name="Google Shape;1237;p27"/>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38" name="Google Shape;1238;p27"/>
                <p:cNvGrpSpPr/>
                <p:nvPr/>
              </p:nvGrpSpPr>
              <p:grpSpPr>
                <a:xfrm>
                  <a:off x="-2" y="159543"/>
                  <a:ext cx="1096951" cy="80964"/>
                  <a:chOff x="-1" y="0"/>
                  <a:chExt cx="1096949" cy="80962"/>
                </a:xfrm>
              </p:grpSpPr>
              <p:sp>
                <p:nvSpPr>
                  <p:cNvPr id="1239" name="Google Shape;1239;p27"/>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0" name="Google Shape;1240;p27"/>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1" name="Google Shape;1241;p27"/>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2" name="Google Shape;1242;p27"/>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3" name="Google Shape;1243;p27"/>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4" name="Google Shape;1244;p27"/>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45" name="Google Shape;1245;p27"/>
                <p:cNvGrpSpPr/>
                <p:nvPr/>
              </p:nvGrpSpPr>
              <p:grpSpPr>
                <a:xfrm>
                  <a:off x="-2" y="322659"/>
                  <a:ext cx="1096951" cy="80964"/>
                  <a:chOff x="-1" y="0"/>
                  <a:chExt cx="1096949" cy="80962"/>
                </a:xfrm>
              </p:grpSpPr>
              <p:sp>
                <p:nvSpPr>
                  <p:cNvPr id="1246" name="Google Shape;1246;p27"/>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7" name="Google Shape;1247;p27"/>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8" name="Google Shape;1248;p27"/>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49" name="Google Shape;1249;p27"/>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0" name="Google Shape;1250;p27"/>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1" name="Google Shape;1251;p27"/>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52" name="Google Shape;1252;p27"/>
                <p:cNvGrpSpPr/>
                <p:nvPr/>
              </p:nvGrpSpPr>
              <p:grpSpPr>
                <a:xfrm>
                  <a:off x="-2" y="485775"/>
                  <a:ext cx="1096951" cy="80964"/>
                  <a:chOff x="-1" y="0"/>
                  <a:chExt cx="1096949" cy="80962"/>
                </a:xfrm>
              </p:grpSpPr>
              <p:sp>
                <p:nvSpPr>
                  <p:cNvPr id="1253" name="Google Shape;1253;p27"/>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4" name="Google Shape;1254;p27"/>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5" name="Google Shape;1255;p27"/>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6" name="Google Shape;1256;p27"/>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7" name="Google Shape;1257;p27"/>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58" name="Google Shape;1258;p27"/>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59" name="Google Shape;1259;p27"/>
                <p:cNvGrpSpPr/>
                <p:nvPr/>
              </p:nvGrpSpPr>
              <p:grpSpPr>
                <a:xfrm>
                  <a:off x="-2" y="646509"/>
                  <a:ext cx="1096951" cy="80964"/>
                  <a:chOff x="-1" y="0"/>
                  <a:chExt cx="1096949" cy="80962"/>
                </a:xfrm>
              </p:grpSpPr>
              <p:sp>
                <p:nvSpPr>
                  <p:cNvPr id="1260" name="Google Shape;1260;p27"/>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1" name="Google Shape;1261;p27"/>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2" name="Google Shape;1262;p27"/>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3" name="Google Shape;1263;p27"/>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4" name="Google Shape;1264;p27"/>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5" name="Google Shape;1265;p27"/>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66" name="Google Shape;1266;p27"/>
                <p:cNvGrpSpPr/>
                <p:nvPr/>
              </p:nvGrpSpPr>
              <p:grpSpPr>
                <a:xfrm>
                  <a:off x="-2" y="809625"/>
                  <a:ext cx="1096951" cy="80964"/>
                  <a:chOff x="-1" y="0"/>
                  <a:chExt cx="1096949" cy="80962"/>
                </a:xfrm>
              </p:grpSpPr>
              <p:sp>
                <p:nvSpPr>
                  <p:cNvPr id="1267" name="Google Shape;1267;p27"/>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8" name="Google Shape;1268;p27"/>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69" name="Google Shape;1269;p27"/>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0" name="Google Shape;1270;p27"/>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1" name="Google Shape;1271;p27"/>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2" name="Google Shape;1272;p27"/>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73" name="Google Shape;1273;p27"/>
                <p:cNvGrpSpPr/>
                <p:nvPr/>
              </p:nvGrpSpPr>
              <p:grpSpPr>
                <a:xfrm>
                  <a:off x="-2" y="971550"/>
                  <a:ext cx="1096951" cy="80964"/>
                  <a:chOff x="-1" y="0"/>
                  <a:chExt cx="1096949" cy="80962"/>
                </a:xfrm>
              </p:grpSpPr>
              <p:sp>
                <p:nvSpPr>
                  <p:cNvPr id="1274" name="Google Shape;1274;p27"/>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5" name="Google Shape;1275;p27"/>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6" name="Google Shape;1276;p27"/>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7" name="Google Shape;1277;p27"/>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8" name="Google Shape;1278;p27"/>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79" name="Google Shape;1279;p27"/>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280" name="Google Shape;1280;p27"/>
                <p:cNvGrpSpPr/>
                <p:nvPr/>
              </p:nvGrpSpPr>
              <p:grpSpPr>
                <a:xfrm>
                  <a:off x="-2" y="1134665"/>
                  <a:ext cx="1096951" cy="80964"/>
                  <a:chOff x="-1" y="0"/>
                  <a:chExt cx="1096949" cy="80962"/>
                </a:xfrm>
              </p:grpSpPr>
              <p:sp>
                <p:nvSpPr>
                  <p:cNvPr id="1281" name="Google Shape;1281;p27"/>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2" name="Google Shape;1282;p27"/>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3" name="Google Shape;1283;p27"/>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4" name="Google Shape;1284;p27"/>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5" name="Google Shape;1285;p27"/>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86" name="Google Shape;1286;p27"/>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1287" name="Google Shape;1287;p27"/>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1288" name="Google Shape;1288;p27"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1289" name="Google Shape;1289;p27"/>
          <p:cNvSpPr txBox="1">
            <a:spLocks noGrp="1"/>
          </p:cNvSpPr>
          <p:nvPr>
            <p:ph type="title"/>
          </p:nvPr>
        </p:nvSpPr>
        <p:spPr>
          <a:xfrm>
            <a:off x="990600" y="457200"/>
            <a:ext cx="7162800" cy="857250"/>
          </a:xfrm>
          <a:prstGeom prst="rect">
            <a:avLst/>
          </a:prstGeom>
          <a:noFill/>
          <a:ln>
            <a:noFill/>
          </a:ln>
        </p:spPr>
        <p:txBody>
          <a:bodyPr spcFirstLastPara="1" wrap="square" lIns="44450" tIns="44450" rIns="44450" bIns="44450" anchor="ctr" anchorCtr="0">
            <a:normAutofit/>
          </a:bodyPr>
          <a:lstStyle>
            <a:lvl1pPr lvl="0" algn="ctr">
              <a:lnSpc>
                <a:spcPct val="90000"/>
              </a:lnSpc>
              <a:spcBef>
                <a:spcPts val="0"/>
              </a:spcBef>
              <a:spcAft>
                <a:spcPts val="0"/>
              </a:spcAft>
              <a:buClr>
                <a:srgbClr val="000000"/>
              </a:buClr>
              <a:buSzPts val="2700"/>
              <a:buFont typeface="Times New Roman"/>
              <a:buNone/>
              <a:defRPr sz="2700" b="1">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1290" name="Google Shape;1290;p27"/>
          <p:cNvSpPr txBox="1">
            <a:spLocks noGrp="1"/>
          </p:cNvSpPr>
          <p:nvPr>
            <p:ph type="body" idx="1"/>
          </p:nvPr>
        </p:nvSpPr>
        <p:spPr>
          <a:xfrm>
            <a:off x="990600" y="1485900"/>
            <a:ext cx="7162800" cy="3086100"/>
          </a:xfrm>
          <a:prstGeom prst="rect">
            <a:avLst/>
          </a:prstGeom>
          <a:noFill/>
          <a:ln>
            <a:noFill/>
          </a:ln>
        </p:spPr>
        <p:txBody>
          <a:bodyPr spcFirstLastPara="1" wrap="square" lIns="44450" tIns="44450" rIns="44450" bIns="44450" anchor="t" anchorCtr="0">
            <a:normAutofit/>
          </a:bodyPr>
          <a:lstStyle>
            <a:lvl1pPr marL="457200" lvl="0"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1pPr>
            <a:lvl2pPr marL="914400" lvl="1"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2pPr>
            <a:lvl3pPr marL="1371600" lvl="2"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3pPr>
            <a:lvl4pPr marL="1828800" lvl="3"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4pPr>
            <a:lvl5pPr marL="2286000" lvl="4"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1291" name="Google Shape;1291;p27"/>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matchingName="Vertical Title and Text">
  <p:cSld name="Vertical Title and Text">
    <p:spTree>
      <p:nvGrpSpPr>
        <p:cNvPr id="1" name="Shape 1292"/>
        <p:cNvGrpSpPr/>
        <p:nvPr/>
      </p:nvGrpSpPr>
      <p:grpSpPr>
        <a:xfrm>
          <a:off x="0" y="0"/>
          <a:ext cx="0" cy="0"/>
          <a:chOff x="0" y="0"/>
          <a:chExt cx="0" cy="0"/>
        </a:xfrm>
      </p:grpSpPr>
      <p:grpSp>
        <p:nvGrpSpPr>
          <p:cNvPr id="1293" name="Google Shape;1293;p28"/>
          <p:cNvGrpSpPr/>
          <p:nvPr/>
        </p:nvGrpSpPr>
        <p:grpSpPr>
          <a:xfrm>
            <a:off x="70339" y="59530"/>
            <a:ext cx="8954970" cy="4980391"/>
            <a:chOff x="0" y="-2"/>
            <a:chExt cx="8954969" cy="4980390"/>
          </a:xfrm>
        </p:grpSpPr>
        <p:grpSp>
          <p:nvGrpSpPr>
            <p:cNvPr id="1294" name="Google Shape;1294;p28"/>
            <p:cNvGrpSpPr/>
            <p:nvPr/>
          </p:nvGrpSpPr>
          <p:grpSpPr>
            <a:xfrm>
              <a:off x="0" y="-2"/>
              <a:ext cx="8954969" cy="4980390"/>
              <a:chOff x="0" y="-1"/>
              <a:chExt cx="8954968" cy="4980388"/>
            </a:xfrm>
          </p:grpSpPr>
          <p:grpSp>
            <p:nvGrpSpPr>
              <p:cNvPr id="1295" name="Google Shape;1295;p28"/>
              <p:cNvGrpSpPr/>
              <p:nvPr/>
            </p:nvGrpSpPr>
            <p:grpSpPr>
              <a:xfrm>
                <a:off x="0" y="-1"/>
                <a:ext cx="1098537" cy="1215631"/>
                <a:chOff x="0" y="0"/>
                <a:chExt cx="1098536" cy="1215629"/>
              </a:xfrm>
            </p:grpSpPr>
            <p:grpSp>
              <p:nvGrpSpPr>
                <p:cNvPr id="1296" name="Google Shape;1296;p28"/>
                <p:cNvGrpSpPr/>
                <p:nvPr/>
              </p:nvGrpSpPr>
              <p:grpSpPr>
                <a:xfrm>
                  <a:off x="0" y="0"/>
                  <a:ext cx="1098536" cy="80963"/>
                  <a:chOff x="0" y="0"/>
                  <a:chExt cx="1098535" cy="80962"/>
                </a:xfrm>
              </p:grpSpPr>
              <p:sp>
                <p:nvSpPr>
                  <p:cNvPr id="1297" name="Google Shape;1297;p28"/>
                  <p:cNvSpPr/>
                  <p:nvPr/>
                </p:nvSpPr>
                <p:spPr>
                  <a:xfrm>
                    <a:off x="0"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98" name="Google Shape;1298;p28"/>
                  <p:cNvSpPr/>
                  <p:nvPr/>
                </p:nvSpPr>
                <p:spPr>
                  <a:xfrm>
                    <a:off x="20002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299" name="Google Shape;1299;p28"/>
                  <p:cNvSpPr/>
                  <p:nvPr/>
                </p:nvSpPr>
                <p:spPr>
                  <a:xfrm>
                    <a:off x="401632"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0" name="Google Shape;1300;p28"/>
                  <p:cNvSpPr/>
                  <p:nvPr/>
                </p:nvSpPr>
                <p:spPr>
                  <a:xfrm>
                    <a:off x="60165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1" name="Google Shape;1301;p28"/>
                  <p:cNvSpPr/>
                  <p:nvPr/>
                </p:nvSpPr>
                <p:spPr>
                  <a:xfrm>
                    <a:off x="80167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2" name="Google Shape;1302;p28"/>
                  <p:cNvSpPr/>
                  <p:nvPr/>
                </p:nvSpPr>
                <p:spPr>
                  <a:xfrm>
                    <a:off x="100328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03" name="Google Shape;1303;p28"/>
                <p:cNvGrpSpPr/>
                <p:nvPr/>
              </p:nvGrpSpPr>
              <p:grpSpPr>
                <a:xfrm>
                  <a:off x="0" y="159543"/>
                  <a:ext cx="1098536" cy="80964"/>
                  <a:chOff x="0" y="0"/>
                  <a:chExt cx="1098535" cy="80962"/>
                </a:xfrm>
              </p:grpSpPr>
              <p:sp>
                <p:nvSpPr>
                  <p:cNvPr id="1304" name="Google Shape;1304;p28"/>
                  <p:cNvSpPr/>
                  <p:nvPr/>
                </p:nvSpPr>
                <p:spPr>
                  <a:xfrm>
                    <a:off x="0"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5" name="Google Shape;1305;p28"/>
                  <p:cNvSpPr/>
                  <p:nvPr/>
                </p:nvSpPr>
                <p:spPr>
                  <a:xfrm>
                    <a:off x="20002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6" name="Google Shape;1306;p28"/>
                  <p:cNvSpPr/>
                  <p:nvPr/>
                </p:nvSpPr>
                <p:spPr>
                  <a:xfrm>
                    <a:off x="401632"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7" name="Google Shape;1307;p28"/>
                  <p:cNvSpPr/>
                  <p:nvPr/>
                </p:nvSpPr>
                <p:spPr>
                  <a:xfrm>
                    <a:off x="60165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8" name="Google Shape;1308;p28"/>
                  <p:cNvSpPr/>
                  <p:nvPr/>
                </p:nvSpPr>
                <p:spPr>
                  <a:xfrm>
                    <a:off x="80167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09" name="Google Shape;1309;p28"/>
                  <p:cNvSpPr/>
                  <p:nvPr/>
                </p:nvSpPr>
                <p:spPr>
                  <a:xfrm>
                    <a:off x="100328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10" name="Google Shape;1310;p28"/>
                <p:cNvGrpSpPr/>
                <p:nvPr/>
              </p:nvGrpSpPr>
              <p:grpSpPr>
                <a:xfrm>
                  <a:off x="0" y="322659"/>
                  <a:ext cx="1098536" cy="80964"/>
                  <a:chOff x="0" y="0"/>
                  <a:chExt cx="1098535" cy="80962"/>
                </a:xfrm>
              </p:grpSpPr>
              <p:sp>
                <p:nvSpPr>
                  <p:cNvPr id="1311" name="Google Shape;1311;p28"/>
                  <p:cNvSpPr/>
                  <p:nvPr/>
                </p:nvSpPr>
                <p:spPr>
                  <a:xfrm>
                    <a:off x="0"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2" name="Google Shape;1312;p28"/>
                  <p:cNvSpPr/>
                  <p:nvPr/>
                </p:nvSpPr>
                <p:spPr>
                  <a:xfrm>
                    <a:off x="20002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3" name="Google Shape;1313;p28"/>
                  <p:cNvSpPr/>
                  <p:nvPr/>
                </p:nvSpPr>
                <p:spPr>
                  <a:xfrm>
                    <a:off x="401632"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4" name="Google Shape;1314;p28"/>
                  <p:cNvSpPr/>
                  <p:nvPr/>
                </p:nvSpPr>
                <p:spPr>
                  <a:xfrm>
                    <a:off x="60165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5" name="Google Shape;1315;p28"/>
                  <p:cNvSpPr/>
                  <p:nvPr/>
                </p:nvSpPr>
                <p:spPr>
                  <a:xfrm>
                    <a:off x="80167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6" name="Google Shape;1316;p28"/>
                  <p:cNvSpPr/>
                  <p:nvPr/>
                </p:nvSpPr>
                <p:spPr>
                  <a:xfrm>
                    <a:off x="100328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17" name="Google Shape;1317;p28"/>
                <p:cNvGrpSpPr/>
                <p:nvPr/>
              </p:nvGrpSpPr>
              <p:grpSpPr>
                <a:xfrm>
                  <a:off x="0" y="485775"/>
                  <a:ext cx="1098536" cy="80964"/>
                  <a:chOff x="0" y="0"/>
                  <a:chExt cx="1098535" cy="80962"/>
                </a:xfrm>
              </p:grpSpPr>
              <p:sp>
                <p:nvSpPr>
                  <p:cNvPr id="1318" name="Google Shape;1318;p28"/>
                  <p:cNvSpPr/>
                  <p:nvPr/>
                </p:nvSpPr>
                <p:spPr>
                  <a:xfrm>
                    <a:off x="0"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19" name="Google Shape;1319;p28"/>
                  <p:cNvSpPr/>
                  <p:nvPr/>
                </p:nvSpPr>
                <p:spPr>
                  <a:xfrm>
                    <a:off x="20002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0" name="Google Shape;1320;p28"/>
                  <p:cNvSpPr/>
                  <p:nvPr/>
                </p:nvSpPr>
                <p:spPr>
                  <a:xfrm>
                    <a:off x="401632"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1" name="Google Shape;1321;p28"/>
                  <p:cNvSpPr/>
                  <p:nvPr/>
                </p:nvSpPr>
                <p:spPr>
                  <a:xfrm>
                    <a:off x="60165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2" name="Google Shape;1322;p28"/>
                  <p:cNvSpPr/>
                  <p:nvPr/>
                </p:nvSpPr>
                <p:spPr>
                  <a:xfrm>
                    <a:off x="80167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3" name="Google Shape;1323;p28"/>
                  <p:cNvSpPr/>
                  <p:nvPr/>
                </p:nvSpPr>
                <p:spPr>
                  <a:xfrm>
                    <a:off x="100328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24" name="Google Shape;1324;p28"/>
                <p:cNvGrpSpPr/>
                <p:nvPr/>
              </p:nvGrpSpPr>
              <p:grpSpPr>
                <a:xfrm>
                  <a:off x="0" y="646509"/>
                  <a:ext cx="1098536" cy="80964"/>
                  <a:chOff x="0" y="0"/>
                  <a:chExt cx="1098535" cy="80962"/>
                </a:xfrm>
              </p:grpSpPr>
              <p:sp>
                <p:nvSpPr>
                  <p:cNvPr id="1325" name="Google Shape;1325;p28"/>
                  <p:cNvSpPr/>
                  <p:nvPr/>
                </p:nvSpPr>
                <p:spPr>
                  <a:xfrm>
                    <a:off x="0"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6" name="Google Shape;1326;p28"/>
                  <p:cNvSpPr/>
                  <p:nvPr/>
                </p:nvSpPr>
                <p:spPr>
                  <a:xfrm>
                    <a:off x="20002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7" name="Google Shape;1327;p28"/>
                  <p:cNvSpPr/>
                  <p:nvPr/>
                </p:nvSpPr>
                <p:spPr>
                  <a:xfrm>
                    <a:off x="401632"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8" name="Google Shape;1328;p28"/>
                  <p:cNvSpPr/>
                  <p:nvPr/>
                </p:nvSpPr>
                <p:spPr>
                  <a:xfrm>
                    <a:off x="60165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29" name="Google Shape;1329;p28"/>
                  <p:cNvSpPr/>
                  <p:nvPr/>
                </p:nvSpPr>
                <p:spPr>
                  <a:xfrm>
                    <a:off x="80167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0" name="Google Shape;1330;p28"/>
                  <p:cNvSpPr/>
                  <p:nvPr/>
                </p:nvSpPr>
                <p:spPr>
                  <a:xfrm>
                    <a:off x="100328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31" name="Google Shape;1331;p28"/>
                <p:cNvGrpSpPr/>
                <p:nvPr/>
              </p:nvGrpSpPr>
              <p:grpSpPr>
                <a:xfrm>
                  <a:off x="0" y="809625"/>
                  <a:ext cx="1098536" cy="80964"/>
                  <a:chOff x="0" y="0"/>
                  <a:chExt cx="1098535" cy="80962"/>
                </a:xfrm>
              </p:grpSpPr>
              <p:sp>
                <p:nvSpPr>
                  <p:cNvPr id="1332" name="Google Shape;1332;p28"/>
                  <p:cNvSpPr/>
                  <p:nvPr/>
                </p:nvSpPr>
                <p:spPr>
                  <a:xfrm>
                    <a:off x="0"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3" name="Google Shape;1333;p28"/>
                  <p:cNvSpPr/>
                  <p:nvPr/>
                </p:nvSpPr>
                <p:spPr>
                  <a:xfrm>
                    <a:off x="20002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4" name="Google Shape;1334;p28"/>
                  <p:cNvSpPr/>
                  <p:nvPr/>
                </p:nvSpPr>
                <p:spPr>
                  <a:xfrm>
                    <a:off x="401632"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5" name="Google Shape;1335;p28"/>
                  <p:cNvSpPr/>
                  <p:nvPr/>
                </p:nvSpPr>
                <p:spPr>
                  <a:xfrm>
                    <a:off x="60165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6" name="Google Shape;1336;p28"/>
                  <p:cNvSpPr/>
                  <p:nvPr/>
                </p:nvSpPr>
                <p:spPr>
                  <a:xfrm>
                    <a:off x="80167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37" name="Google Shape;1337;p28"/>
                  <p:cNvSpPr/>
                  <p:nvPr/>
                </p:nvSpPr>
                <p:spPr>
                  <a:xfrm>
                    <a:off x="100328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38" name="Google Shape;1338;p28"/>
                <p:cNvGrpSpPr/>
                <p:nvPr/>
              </p:nvGrpSpPr>
              <p:grpSpPr>
                <a:xfrm>
                  <a:off x="0" y="971550"/>
                  <a:ext cx="1098536" cy="80964"/>
                  <a:chOff x="0" y="0"/>
                  <a:chExt cx="1098535" cy="80962"/>
                </a:xfrm>
              </p:grpSpPr>
              <p:sp>
                <p:nvSpPr>
                  <p:cNvPr id="1339" name="Google Shape;1339;p28"/>
                  <p:cNvSpPr/>
                  <p:nvPr/>
                </p:nvSpPr>
                <p:spPr>
                  <a:xfrm>
                    <a:off x="0"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0" name="Google Shape;1340;p28"/>
                  <p:cNvSpPr/>
                  <p:nvPr/>
                </p:nvSpPr>
                <p:spPr>
                  <a:xfrm>
                    <a:off x="20002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1" name="Google Shape;1341;p28"/>
                  <p:cNvSpPr/>
                  <p:nvPr/>
                </p:nvSpPr>
                <p:spPr>
                  <a:xfrm>
                    <a:off x="401632"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2" name="Google Shape;1342;p28"/>
                  <p:cNvSpPr/>
                  <p:nvPr/>
                </p:nvSpPr>
                <p:spPr>
                  <a:xfrm>
                    <a:off x="60165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3" name="Google Shape;1343;p28"/>
                  <p:cNvSpPr/>
                  <p:nvPr/>
                </p:nvSpPr>
                <p:spPr>
                  <a:xfrm>
                    <a:off x="80167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4" name="Google Shape;1344;p28"/>
                  <p:cNvSpPr/>
                  <p:nvPr/>
                </p:nvSpPr>
                <p:spPr>
                  <a:xfrm>
                    <a:off x="100328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45" name="Google Shape;1345;p28"/>
                <p:cNvGrpSpPr/>
                <p:nvPr/>
              </p:nvGrpSpPr>
              <p:grpSpPr>
                <a:xfrm>
                  <a:off x="0" y="1134665"/>
                  <a:ext cx="1098536" cy="80964"/>
                  <a:chOff x="0" y="0"/>
                  <a:chExt cx="1098535" cy="80962"/>
                </a:xfrm>
              </p:grpSpPr>
              <p:sp>
                <p:nvSpPr>
                  <p:cNvPr id="1346" name="Google Shape;1346;p28"/>
                  <p:cNvSpPr/>
                  <p:nvPr/>
                </p:nvSpPr>
                <p:spPr>
                  <a:xfrm>
                    <a:off x="0"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7" name="Google Shape;1347;p28"/>
                  <p:cNvSpPr/>
                  <p:nvPr/>
                </p:nvSpPr>
                <p:spPr>
                  <a:xfrm>
                    <a:off x="20002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8" name="Google Shape;1348;p28"/>
                  <p:cNvSpPr/>
                  <p:nvPr/>
                </p:nvSpPr>
                <p:spPr>
                  <a:xfrm>
                    <a:off x="401632"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49" name="Google Shape;1349;p28"/>
                  <p:cNvSpPr/>
                  <p:nvPr/>
                </p:nvSpPr>
                <p:spPr>
                  <a:xfrm>
                    <a:off x="60165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0" name="Google Shape;1350;p28"/>
                  <p:cNvSpPr/>
                  <p:nvPr/>
                </p:nvSpPr>
                <p:spPr>
                  <a:xfrm>
                    <a:off x="80167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1" name="Google Shape;1351;p28"/>
                  <p:cNvSpPr/>
                  <p:nvPr/>
                </p:nvSpPr>
                <p:spPr>
                  <a:xfrm>
                    <a:off x="100328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nvGrpSpPr>
              <p:cNvPr id="1352" name="Google Shape;1352;p28"/>
              <p:cNvGrpSpPr/>
              <p:nvPr/>
            </p:nvGrpSpPr>
            <p:grpSpPr>
              <a:xfrm>
                <a:off x="7858016" y="3764757"/>
                <a:ext cx="1096952" cy="1215630"/>
                <a:chOff x="-2" y="0"/>
                <a:chExt cx="1096951" cy="1215629"/>
              </a:xfrm>
            </p:grpSpPr>
            <p:grpSp>
              <p:nvGrpSpPr>
                <p:cNvPr id="1353" name="Google Shape;1353;p28"/>
                <p:cNvGrpSpPr/>
                <p:nvPr/>
              </p:nvGrpSpPr>
              <p:grpSpPr>
                <a:xfrm>
                  <a:off x="-2" y="0"/>
                  <a:ext cx="1096951" cy="80963"/>
                  <a:chOff x="-1" y="0"/>
                  <a:chExt cx="1096949" cy="80962"/>
                </a:xfrm>
              </p:grpSpPr>
              <p:sp>
                <p:nvSpPr>
                  <p:cNvPr id="1354" name="Google Shape;1354;p28"/>
                  <p:cNvSpPr/>
                  <p:nvPr/>
                </p:nvSpPr>
                <p:spPr>
                  <a:xfrm>
                    <a:off x="-1"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5" name="Google Shape;1355;p28"/>
                  <p:cNvSpPr/>
                  <p:nvPr/>
                </p:nvSpPr>
                <p:spPr>
                  <a:xfrm>
                    <a:off x="193672" y="0"/>
                    <a:ext cx="10001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6" name="Google Shape;1356;p28"/>
                  <p:cNvSpPr/>
                  <p:nvPr/>
                </p:nvSpPr>
                <p:spPr>
                  <a:xfrm>
                    <a:off x="400044"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7" name="Google Shape;1357;p28"/>
                  <p:cNvSpPr/>
                  <p:nvPr/>
                </p:nvSpPr>
                <p:spPr>
                  <a:xfrm>
                    <a:off x="600066" y="0"/>
                    <a:ext cx="95249"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8" name="Google Shape;1358;p28"/>
                  <p:cNvSpPr/>
                  <p:nvPr/>
                </p:nvSpPr>
                <p:spPr>
                  <a:xfrm>
                    <a:off x="80167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59" name="Google Shape;1359;p28"/>
                  <p:cNvSpPr/>
                  <p:nvPr/>
                </p:nvSpPr>
                <p:spPr>
                  <a:xfrm>
                    <a:off x="1003286" y="0"/>
                    <a:ext cx="93662" cy="80962"/>
                  </a:xfrm>
                  <a:prstGeom prst="rect">
                    <a:avLst/>
                  </a:prstGeom>
                  <a:solidFill>
                    <a:srgbClr val="DADADA"/>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60" name="Google Shape;1360;p28"/>
                <p:cNvGrpSpPr/>
                <p:nvPr/>
              </p:nvGrpSpPr>
              <p:grpSpPr>
                <a:xfrm>
                  <a:off x="-2" y="159543"/>
                  <a:ext cx="1096951" cy="80964"/>
                  <a:chOff x="-1" y="0"/>
                  <a:chExt cx="1096949" cy="80962"/>
                </a:xfrm>
              </p:grpSpPr>
              <p:sp>
                <p:nvSpPr>
                  <p:cNvPr id="1361" name="Google Shape;1361;p28"/>
                  <p:cNvSpPr/>
                  <p:nvPr/>
                </p:nvSpPr>
                <p:spPr>
                  <a:xfrm>
                    <a:off x="-1"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2" name="Google Shape;1362;p28"/>
                  <p:cNvSpPr/>
                  <p:nvPr/>
                </p:nvSpPr>
                <p:spPr>
                  <a:xfrm>
                    <a:off x="193672" y="0"/>
                    <a:ext cx="10001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3" name="Google Shape;1363;p28"/>
                  <p:cNvSpPr/>
                  <p:nvPr/>
                </p:nvSpPr>
                <p:spPr>
                  <a:xfrm>
                    <a:off x="400044"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4" name="Google Shape;1364;p28"/>
                  <p:cNvSpPr/>
                  <p:nvPr/>
                </p:nvSpPr>
                <p:spPr>
                  <a:xfrm>
                    <a:off x="600066" y="0"/>
                    <a:ext cx="95249"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5" name="Google Shape;1365;p28"/>
                  <p:cNvSpPr/>
                  <p:nvPr/>
                </p:nvSpPr>
                <p:spPr>
                  <a:xfrm>
                    <a:off x="80167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6" name="Google Shape;1366;p28"/>
                  <p:cNvSpPr/>
                  <p:nvPr/>
                </p:nvSpPr>
                <p:spPr>
                  <a:xfrm>
                    <a:off x="1003286" y="0"/>
                    <a:ext cx="93662" cy="80962"/>
                  </a:xfrm>
                  <a:prstGeom prst="rect">
                    <a:avLst/>
                  </a:prstGeom>
                  <a:solidFill>
                    <a:srgbClr val="CECECE"/>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67" name="Google Shape;1367;p28"/>
                <p:cNvGrpSpPr/>
                <p:nvPr/>
              </p:nvGrpSpPr>
              <p:grpSpPr>
                <a:xfrm>
                  <a:off x="-2" y="322659"/>
                  <a:ext cx="1096951" cy="80964"/>
                  <a:chOff x="-1" y="0"/>
                  <a:chExt cx="1096949" cy="80962"/>
                </a:xfrm>
              </p:grpSpPr>
              <p:sp>
                <p:nvSpPr>
                  <p:cNvPr id="1368" name="Google Shape;1368;p28"/>
                  <p:cNvSpPr/>
                  <p:nvPr/>
                </p:nvSpPr>
                <p:spPr>
                  <a:xfrm>
                    <a:off x="-1"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69" name="Google Shape;1369;p28"/>
                  <p:cNvSpPr/>
                  <p:nvPr/>
                </p:nvSpPr>
                <p:spPr>
                  <a:xfrm>
                    <a:off x="193672" y="0"/>
                    <a:ext cx="10001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0" name="Google Shape;1370;p28"/>
                  <p:cNvSpPr/>
                  <p:nvPr/>
                </p:nvSpPr>
                <p:spPr>
                  <a:xfrm>
                    <a:off x="400044"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1" name="Google Shape;1371;p28"/>
                  <p:cNvSpPr/>
                  <p:nvPr/>
                </p:nvSpPr>
                <p:spPr>
                  <a:xfrm>
                    <a:off x="600066" y="0"/>
                    <a:ext cx="95249"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2" name="Google Shape;1372;p28"/>
                  <p:cNvSpPr/>
                  <p:nvPr/>
                </p:nvSpPr>
                <p:spPr>
                  <a:xfrm>
                    <a:off x="80167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3" name="Google Shape;1373;p28"/>
                  <p:cNvSpPr/>
                  <p:nvPr/>
                </p:nvSpPr>
                <p:spPr>
                  <a:xfrm>
                    <a:off x="1003286" y="0"/>
                    <a:ext cx="93662" cy="80962"/>
                  </a:xfrm>
                  <a:prstGeom prst="rect">
                    <a:avLst/>
                  </a:prstGeom>
                  <a:solidFill>
                    <a:srgbClr val="A1A1A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74" name="Google Shape;1374;p28"/>
                <p:cNvGrpSpPr/>
                <p:nvPr/>
              </p:nvGrpSpPr>
              <p:grpSpPr>
                <a:xfrm>
                  <a:off x="-2" y="485775"/>
                  <a:ext cx="1096951" cy="80964"/>
                  <a:chOff x="-1" y="0"/>
                  <a:chExt cx="1096949" cy="80962"/>
                </a:xfrm>
              </p:grpSpPr>
              <p:sp>
                <p:nvSpPr>
                  <p:cNvPr id="1375" name="Google Shape;1375;p28"/>
                  <p:cNvSpPr/>
                  <p:nvPr/>
                </p:nvSpPr>
                <p:spPr>
                  <a:xfrm>
                    <a:off x="-1"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6" name="Google Shape;1376;p28"/>
                  <p:cNvSpPr/>
                  <p:nvPr/>
                </p:nvSpPr>
                <p:spPr>
                  <a:xfrm>
                    <a:off x="193672" y="0"/>
                    <a:ext cx="10001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7" name="Google Shape;1377;p28"/>
                  <p:cNvSpPr/>
                  <p:nvPr/>
                </p:nvSpPr>
                <p:spPr>
                  <a:xfrm>
                    <a:off x="400044"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8" name="Google Shape;1378;p28"/>
                  <p:cNvSpPr/>
                  <p:nvPr/>
                </p:nvSpPr>
                <p:spPr>
                  <a:xfrm>
                    <a:off x="600066" y="0"/>
                    <a:ext cx="95249"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79" name="Google Shape;1379;p28"/>
                  <p:cNvSpPr/>
                  <p:nvPr/>
                </p:nvSpPr>
                <p:spPr>
                  <a:xfrm>
                    <a:off x="80167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0" name="Google Shape;1380;p28"/>
                  <p:cNvSpPr/>
                  <p:nvPr/>
                </p:nvSpPr>
                <p:spPr>
                  <a:xfrm>
                    <a:off x="1003286" y="0"/>
                    <a:ext cx="93662" cy="80962"/>
                  </a:xfrm>
                  <a:prstGeom prst="rect">
                    <a:avLst/>
                  </a:prstGeom>
                  <a:solidFill>
                    <a:srgbClr val="919191"/>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81" name="Google Shape;1381;p28"/>
                <p:cNvGrpSpPr/>
                <p:nvPr/>
              </p:nvGrpSpPr>
              <p:grpSpPr>
                <a:xfrm>
                  <a:off x="-2" y="646509"/>
                  <a:ext cx="1096951" cy="80964"/>
                  <a:chOff x="-1" y="0"/>
                  <a:chExt cx="1096949" cy="80962"/>
                </a:xfrm>
              </p:grpSpPr>
              <p:sp>
                <p:nvSpPr>
                  <p:cNvPr id="1382" name="Google Shape;1382;p28"/>
                  <p:cNvSpPr/>
                  <p:nvPr/>
                </p:nvSpPr>
                <p:spPr>
                  <a:xfrm>
                    <a:off x="-1"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3" name="Google Shape;1383;p28"/>
                  <p:cNvSpPr/>
                  <p:nvPr/>
                </p:nvSpPr>
                <p:spPr>
                  <a:xfrm>
                    <a:off x="193672" y="0"/>
                    <a:ext cx="10001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4" name="Google Shape;1384;p28"/>
                  <p:cNvSpPr/>
                  <p:nvPr/>
                </p:nvSpPr>
                <p:spPr>
                  <a:xfrm>
                    <a:off x="400044"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5" name="Google Shape;1385;p28"/>
                  <p:cNvSpPr/>
                  <p:nvPr/>
                </p:nvSpPr>
                <p:spPr>
                  <a:xfrm>
                    <a:off x="600066" y="0"/>
                    <a:ext cx="95249"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6" name="Google Shape;1386;p28"/>
                  <p:cNvSpPr/>
                  <p:nvPr/>
                </p:nvSpPr>
                <p:spPr>
                  <a:xfrm>
                    <a:off x="80167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87" name="Google Shape;1387;p28"/>
                  <p:cNvSpPr/>
                  <p:nvPr/>
                </p:nvSpPr>
                <p:spPr>
                  <a:xfrm>
                    <a:off x="1003286" y="0"/>
                    <a:ext cx="93662" cy="80962"/>
                  </a:xfrm>
                  <a:prstGeom prst="rect">
                    <a:avLst/>
                  </a:prstGeom>
                  <a:solidFill>
                    <a:srgbClr val="67676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88" name="Google Shape;1388;p28"/>
                <p:cNvGrpSpPr/>
                <p:nvPr/>
              </p:nvGrpSpPr>
              <p:grpSpPr>
                <a:xfrm>
                  <a:off x="-2" y="809625"/>
                  <a:ext cx="1096951" cy="80964"/>
                  <a:chOff x="-1" y="0"/>
                  <a:chExt cx="1096949" cy="80962"/>
                </a:xfrm>
              </p:grpSpPr>
              <p:sp>
                <p:nvSpPr>
                  <p:cNvPr id="1389" name="Google Shape;1389;p28"/>
                  <p:cNvSpPr/>
                  <p:nvPr/>
                </p:nvSpPr>
                <p:spPr>
                  <a:xfrm>
                    <a:off x="-1"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0" name="Google Shape;1390;p28"/>
                  <p:cNvSpPr/>
                  <p:nvPr/>
                </p:nvSpPr>
                <p:spPr>
                  <a:xfrm>
                    <a:off x="193672" y="0"/>
                    <a:ext cx="10001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1" name="Google Shape;1391;p28"/>
                  <p:cNvSpPr/>
                  <p:nvPr/>
                </p:nvSpPr>
                <p:spPr>
                  <a:xfrm>
                    <a:off x="400044"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2" name="Google Shape;1392;p28"/>
                  <p:cNvSpPr/>
                  <p:nvPr/>
                </p:nvSpPr>
                <p:spPr>
                  <a:xfrm>
                    <a:off x="600066" y="0"/>
                    <a:ext cx="95249"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3" name="Google Shape;1393;p28"/>
                  <p:cNvSpPr/>
                  <p:nvPr/>
                </p:nvSpPr>
                <p:spPr>
                  <a:xfrm>
                    <a:off x="80167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4" name="Google Shape;1394;p28"/>
                  <p:cNvSpPr/>
                  <p:nvPr/>
                </p:nvSpPr>
                <p:spPr>
                  <a:xfrm>
                    <a:off x="1003286" y="0"/>
                    <a:ext cx="93662" cy="80962"/>
                  </a:xfrm>
                  <a:prstGeom prst="rect">
                    <a:avLst/>
                  </a:prstGeom>
                  <a:solidFill>
                    <a:srgbClr val="474747"/>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395" name="Google Shape;1395;p28"/>
                <p:cNvGrpSpPr/>
                <p:nvPr/>
              </p:nvGrpSpPr>
              <p:grpSpPr>
                <a:xfrm>
                  <a:off x="-2" y="971550"/>
                  <a:ext cx="1096951" cy="80964"/>
                  <a:chOff x="-1" y="0"/>
                  <a:chExt cx="1096949" cy="80962"/>
                </a:xfrm>
              </p:grpSpPr>
              <p:sp>
                <p:nvSpPr>
                  <p:cNvPr id="1396" name="Google Shape;1396;p28"/>
                  <p:cNvSpPr/>
                  <p:nvPr/>
                </p:nvSpPr>
                <p:spPr>
                  <a:xfrm>
                    <a:off x="-1"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7" name="Google Shape;1397;p28"/>
                  <p:cNvSpPr/>
                  <p:nvPr/>
                </p:nvSpPr>
                <p:spPr>
                  <a:xfrm>
                    <a:off x="193672" y="0"/>
                    <a:ext cx="10001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8" name="Google Shape;1398;p28"/>
                  <p:cNvSpPr/>
                  <p:nvPr/>
                </p:nvSpPr>
                <p:spPr>
                  <a:xfrm>
                    <a:off x="400044"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399" name="Google Shape;1399;p28"/>
                  <p:cNvSpPr/>
                  <p:nvPr/>
                </p:nvSpPr>
                <p:spPr>
                  <a:xfrm>
                    <a:off x="600066" y="0"/>
                    <a:ext cx="95249"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0" name="Google Shape;1400;p28"/>
                  <p:cNvSpPr/>
                  <p:nvPr/>
                </p:nvSpPr>
                <p:spPr>
                  <a:xfrm>
                    <a:off x="80167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1" name="Google Shape;1401;p28"/>
                  <p:cNvSpPr/>
                  <p:nvPr/>
                </p:nvSpPr>
                <p:spPr>
                  <a:xfrm>
                    <a:off x="1003286" y="0"/>
                    <a:ext cx="93662" cy="80962"/>
                  </a:xfrm>
                  <a:prstGeom prst="rect">
                    <a:avLst/>
                  </a:prstGeom>
                  <a:solidFill>
                    <a:srgbClr val="33333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1402" name="Google Shape;1402;p28"/>
                <p:cNvGrpSpPr/>
                <p:nvPr/>
              </p:nvGrpSpPr>
              <p:grpSpPr>
                <a:xfrm>
                  <a:off x="-2" y="1134665"/>
                  <a:ext cx="1096951" cy="80964"/>
                  <a:chOff x="-1" y="0"/>
                  <a:chExt cx="1096949" cy="80962"/>
                </a:xfrm>
              </p:grpSpPr>
              <p:sp>
                <p:nvSpPr>
                  <p:cNvPr id="1403" name="Google Shape;1403;p28"/>
                  <p:cNvSpPr/>
                  <p:nvPr/>
                </p:nvSpPr>
                <p:spPr>
                  <a:xfrm>
                    <a:off x="-1"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4" name="Google Shape;1404;p28"/>
                  <p:cNvSpPr/>
                  <p:nvPr/>
                </p:nvSpPr>
                <p:spPr>
                  <a:xfrm>
                    <a:off x="193672" y="0"/>
                    <a:ext cx="10001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5" name="Google Shape;1405;p28"/>
                  <p:cNvSpPr/>
                  <p:nvPr/>
                </p:nvSpPr>
                <p:spPr>
                  <a:xfrm>
                    <a:off x="400044"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6" name="Google Shape;1406;p28"/>
                  <p:cNvSpPr/>
                  <p:nvPr/>
                </p:nvSpPr>
                <p:spPr>
                  <a:xfrm>
                    <a:off x="600066" y="0"/>
                    <a:ext cx="95249"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7" name="Google Shape;1407;p28"/>
                  <p:cNvSpPr/>
                  <p:nvPr/>
                </p:nvSpPr>
                <p:spPr>
                  <a:xfrm>
                    <a:off x="80167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408" name="Google Shape;1408;p28"/>
                  <p:cNvSpPr/>
                  <p:nvPr/>
                </p:nvSpPr>
                <p:spPr>
                  <a:xfrm>
                    <a:off x="1003286" y="0"/>
                    <a:ext cx="93662" cy="80962"/>
                  </a:xfrm>
                  <a:prstGeom prst="rect">
                    <a:avLst/>
                  </a:prstGeom>
                  <a:solidFill>
                    <a:srgbClr val="232323"/>
                  </a:solidFill>
                  <a:ln>
                    <a:noFill/>
                  </a:ln>
                  <a:effectLst>
                    <a:outerShdw blurRad="63500" dist="53882" dir="2700000" rotWithShape="0">
                      <a:srgbClr val="000000">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grpSp>
        <p:sp>
          <p:nvSpPr>
            <p:cNvPr id="1409" name="Google Shape;1409;p28"/>
            <p:cNvSpPr/>
            <p:nvPr/>
          </p:nvSpPr>
          <p:spPr>
            <a:xfrm>
              <a:off x="393694" y="302418"/>
              <a:ext cx="8216789" cy="4419602"/>
            </a:xfrm>
            <a:prstGeom prst="rect">
              <a:avLst/>
            </a:prstGeom>
            <a:solidFill>
              <a:srgbClr val="FFFFFF"/>
            </a:solidFill>
            <a:ln w="12700" cap="flat" cmpd="sng">
              <a:solidFill>
                <a:srgbClr val="000000"/>
              </a:solidFill>
              <a:prstDash val="solid"/>
              <a:miter lim="800000"/>
              <a:headEnd type="none" w="sm" len="sm"/>
              <a:tailEnd type="none" w="sm" len="sm"/>
            </a:ln>
            <a:effectLst>
              <a:outerShdw blurRad="63500" dist="71842" dir="2700000" rotWithShape="0">
                <a:srgbClr val="232323">
                  <a:alpha val="74901"/>
                </a:srgbClr>
              </a:outerShdw>
            </a:effectLst>
          </p:spPr>
          <p:txBody>
            <a:bodyPr spcFirstLastPara="1" wrap="square" lIns="45700" tIns="45700" rIns="45700"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pic>
        <p:nvPicPr>
          <p:cNvPr id="1410" name="Google Shape;1410;p28" descr="Picture 121"/>
          <p:cNvPicPr preferRelativeResize="0"/>
          <p:nvPr/>
        </p:nvPicPr>
        <p:blipFill rotWithShape="1">
          <a:blip r:embed="rId2">
            <a:alphaModFix/>
          </a:blip>
          <a:srcRect/>
          <a:stretch/>
        </p:blipFill>
        <p:spPr>
          <a:xfrm>
            <a:off x="622789" y="4245769"/>
            <a:ext cx="977411" cy="440532"/>
          </a:xfrm>
          <a:prstGeom prst="rect">
            <a:avLst/>
          </a:prstGeom>
          <a:noFill/>
          <a:ln>
            <a:noFill/>
          </a:ln>
        </p:spPr>
      </p:pic>
      <p:sp>
        <p:nvSpPr>
          <p:cNvPr id="1411" name="Google Shape;1411;p28"/>
          <p:cNvSpPr txBox="1">
            <a:spLocks noGrp="1"/>
          </p:cNvSpPr>
          <p:nvPr>
            <p:ph type="title"/>
          </p:nvPr>
        </p:nvSpPr>
        <p:spPr>
          <a:xfrm>
            <a:off x="6362700" y="457200"/>
            <a:ext cx="1790700" cy="4114800"/>
          </a:xfrm>
          <a:prstGeom prst="rect">
            <a:avLst/>
          </a:prstGeom>
          <a:noFill/>
          <a:ln>
            <a:noFill/>
          </a:ln>
        </p:spPr>
        <p:txBody>
          <a:bodyPr spcFirstLastPara="1" wrap="square" lIns="44450" tIns="44450" rIns="44450" bIns="44450" anchor="ctr" anchorCtr="0">
            <a:normAutofit/>
          </a:bodyPr>
          <a:lstStyle>
            <a:lvl1pPr lvl="0" algn="ctr">
              <a:lnSpc>
                <a:spcPct val="90000"/>
              </a:lnSpc>
              <a:spcBef>
                <a:spcPts val="0"/>
              </a:spcBef>
              <a:spcAft>
                <a:spcPts val="0"/>
              </a:spcAft>
              <a:buClr>
                <a:srgbClr val="000000"/>
              </a:buClr>
              <a:buSzPts val="2700"/>
              <a:buFont typeface="Times New Roman"/>
              <a:buNone/>
              <a:defRPr sz="2700" b="1">
                <a:latin typeface="Times New Roman"/>
                <a:ea typeface="Times New Roman"/>
                <a:cs typeface="Times New Roman"/>
                <a:sym typeface="Times New Roman"/>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a:endParaRPr/>
          </a:p>
        </p:txBody>
      </p:sp>
      <p:sp>
        <p:nvSpPr>
          <p:cNvPr id="1412" name="Google Shape;1412;p28"/>
          <p:cNvSpPr txBox="1">
            <a:spLocks noGrp="1"/>
          </p:cNvSpPr>
          <p:nvPr>
            <p:ph type="body" idx="1"/>
          </p:nvPr>
        </p:nvSpPr>
        <p:spPr>
          <a:xfrm>
            <a:off x="990600" y="457200"/>
            <a:ext cx="5231424" cy="4114800"/>
          </a:xfrm>
          <a:prstGeom prst="rect">
            <a:avLst/>
          </a:prstGeom>
          <a:noFill/>
          <a:ln>
            <a:noFill/>
          </a:ln>
        </p:spPr>
        <p:txBody>
          <a:bodyPr spcFirstLastPara="1" wrap="square" lIns="44450" tIns="44450" rIns="44450" bIns="44450" anchor="t" anchorCtr="0">
            <a:normAutofit/>
          </a:bodyPr>
          <a:lstStyle>
            <a:lvl1pPr marL="457200" lvl="0"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1pPr>
            <a:lvl2pPr marL="914400" lvl="1"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2pPr>
            <a:lvl3pPr marL="1371600" lvl="2"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3pPr>
            <a:lvl4pPr marL="1828800" lvl="3"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4pPr>
            <a:lvl5pPr marL="2286000" lvl="4" indent="-228600" algn="l">
              <a:lnSpc>
                <a:spcPct val="90000"/>
              </a:lnSpc>
              <a:spcBef>
                <a:spcPts val="600"/>
              </a:spcBef>
              <a:spcAft>
                <a:spcPts val="0"/>
              </a:spcAft>
              <a:buClr>
                <a:srgbClr val="000000"/>
              </a:buClr>
              <a:buSzPts val="1800"/>
              <a:buFont typeface="Arial"/>
              <a:buNone/>
              <a:defRPr sz="1800" b="1">
                <a:latin typeface="Arial"/>
                <a:ea typeface="Arial"/>
                <a:cs typeface="Arial"/>
                <a:sym typeface="Arial"/>
              </a:defRPr>
            </a:lvl5pPr>
            <a:lvl6pPr marL="2743200" lvl="5" indent="-342900" algn="l">
              <a:lnSpc>
                <a:spcPct val="100000"/>
              </a:lnSpc>
              <a:spcBef>
                <a:spcPts val="700"/>
              </a:spcBef>
              <a:spcAft>
                <a:spcPts val="0"/>
              </a:spcAft>
              <a:buClr>
                <a:srgbClr val="000000"/>
              </a:buClr>
              <a:buSzPts val="1800"/>
              <a:buChar char="•"/>
              <a:defRPr/>
            </a:lvl6pPr>
            <a:lvl7pPr marL="3200400" lvl="6" indent="-342900" algn="l">
              <a:lnSpc>
                <a:spcPct val="100000"/>
              </a:lnSpc>
              <a:spcBef>
                <a:spcPts val="700"/>
              </a:spcBef>
              <a:spcAft>
                <a:spcPts val="0"/>
              </a:spcAft>
              <a:buClr>
                <a:srgbClr val="000000"/>
              </a:buClr>
              <a:buSzPts val="1800"/>
              <a:buChar char="•"/>
              <a:defRPr/>
            </a:lvl7pPr>
            <a:lvl8pPr marL="3657600" lvl="7" indent="-342900" algn="l">
              <a:lnSpc>
                <a:spcPct val="100000"/>
              </a:lnSpc>
              <a:spcBef>
                <a:spcPts val="700"/>
              </a:spcBef>
              <a:spcAft>
                <a:spcPts val="0"/>
              </a:spcAft>
              <a:buClr>
                <a:srgbClr val="000000"/>
              </a:buClr>
              <a:buSzPts val="1800"/>
              <a:buChar char="•"/>
              <a:defRPr/>
            </a:lvl8pPr>
            <a:lvl9pPr marL="4114800" lvl="8" indent="-342900" algn="l">
              <a:lnSpc>
                <a:spcPct val="100000"/>
              </a:lnSpc>
              <a:spcBef>
                <a:spcPts val="700"/>
              </a:spcBef>
              <a:spcAft>
                <a:spcPts val="0"/>
              </a:spcAft>
              <a:buClr>
                <a:srgbClr val="000000"/>
              </a:buClr>
              <a:buSzPts val="1800"/>
              <a:buChar char="•"/>
              <a:defRPr/>
            </a:lvl9pPr>
          </a:lstStyle>
          <a:p>
            <a:endParaRPr/>
          </a:p>
        </p:txBody>
      </p:sp>
      <p:sp>
        <p:nvSpPr>
          <p:cNvPr id="1413" name="Google Shape;1413;p28"/>
          <p:cNvSpPr txBox="1">
            <a:spLocks noGrp="1"/>
          </p:cNvSpPr>
          <p:nvPr>
            <p:ph type="sldNum" idx="12"/>
          </p:nvPr>
        </p:nvSpPr>
        <p:spPr>
          <a:xfrm>
            <a:off x="4419600" y="4627562"/>
            <a:ext cx="2133600" cy="279401"/>
          </a:xfrm>
          <a:prstGeom prst="rect">
            <a:avLst/>
          </a:prstGeom>
          <a:noFill/>
          <a:ln>
            <a:noFill/>
          </a:ln>
        </p:spPr>
        <p:txBody>
          <a:bodyPr spcFirstLastPara="1" wrap="square" lIns="45700" tIns="45700" rIns="45700" bIns="45700" anchor="ctr" anchorCtr="0">
            <a:spAutoFit/>
          </a:bodyPr>
          <a:lstStyle>
            <a:lvl1pPr marL="0" lvl="0" indent="0" algn="r">
              <a:lnSpc>
                <a:spcPct val="100000"/>
              </a:lnSpc>
              <a:spcBef>
                <a:spcPts val="0"/>
              </a:spcBef>
              <a:spcAft>
                <a:spcPts val="0"/>
              </a:spcAft>
              <a:buClr>
                <a:srgbClr val="888888"/>
              </a:buClr>
              <a:buSzPts val="1200"/>
              <a:buFont typeface="Calibri"/>
              <a:buNone/>
              <a:defRPr sz="1200">
                <a:solidFill>
                  <a:srgbClr val="888888"/>
                </a:solidFill>
              </a:defRPr>
            </a:lvl1pPr>
            <a:lvl2pPr marL="0" lvl="1" indent="0" algn="r">
              <a:lnSpc>
                <a:spcPct val="100000"/>
              </a:lnSpc>
              <a:spcBef>
                <a:spcPts val="0"/>
              </a:spcBef>
              <a:spcAft>
                <a:spcPts val="0"/>
              </a:spcAft>
              <a:buClr>
                <a:srgbClr val="888888"/>
              </a:buClr>
              <a:buSzPts val="1200"/>
              <a:buFont typeface="Calibri"/>
              <a:buNone/>
              <a:defRPr sz="1200">
                <a:solidFill>
                  <a:srgbClr val="888888"/>
                </a:solidFill>
              </a:defRPr>
            </a:lvl2pPr>
            <a:lvl3pPr marL="0" lvl="2" indent="0" algn="r">
              <a:lnSpc>
                <a:spcPct val="100000"/>
              </a:lnSpc>
              <a:spcBef>
                <a:spcPts val="0"/>
              </a:spcBef>
              <a:spcAft>
                <a:spcPts val="0"/>
              </a:spcAft>
              <a:buClr>
                <a:srgbClr val="888888"/>
              </a:buClr>
              <a:buSzPts val="1200"/>
              <a:buFont typeface="Calibri"/>
              <a:buNone/>
              <a:defRPr sz="1200">
                <a:solidFill>
                  <a:srgbClr val="888888"/>
                </a:solidFill>
              </a:defRPr>
            </a:lvl3pPr>
            <a:lvl4pPr marL="0" lvl="3" indent="0" algn="r">
              <a:lnSpc>
                <a:spcPct val="100000"/>
              </a:lnSpc>
              <a:spcBef>
                <a:spcPts val="0"/>
              </a:spcBef>
              <a:spcAft>
                <a:spcPts val="0"/>
              </a:spcAft>
              <a:buClr>
                <a:srgbClr val="888888"/>
              </a:buClr>
              <a:buSzPts val="1200"/>
              <a:buFont typeface="Calibri"/>
              <a:buNone/>
              <a:defRPr sz="1200">
                <a:solidFill>
                  <a:srgbClr val="888888"/>
                </a:solidFill>
              </a:defRPr>
            </a:lvl4pPr>
            <a:lvl5pPr marL="0" lvl="4" indent="0" algn="r">
              <a:lnSpc>
                <a:spcPct val="100000"/>
              </a:lnSpc>
              <a:spcBef>
                <a:spcPts val="0"/>
              </a:spcBef>
              <a:spcAft>
                <a:spcPts val="0"/>
              </a:spcAft>
              <a:buClr>
                <a:srgbClr val="888888"/>
              </a:buClr>
              <a:buSzPts val="1200"/>
              <a:buFont typeface="Calibri"/>
              <a:buNone/>
              <a:defRPr sz="1200">
                <a:solidFill>
                  <a:srgbClr val="888888"/>
                </a:solidFill>
              </a:defRPr>
            </a:lvl5pPr>
            <a:lvl6pPr marL="0" lvl="5" indent="0" algn="r">
              <a:lnSpc>
                <a:spcPct val="100000"/>
              </a:lnSpc>
              <a:spcBef>
                <a:spcPts val="0"/>
              </a:spcBef>
              <a:spcAft>
                <a:spcPts val="0"/>
              </a:spcAft>
              <a:buClr>
                <a:srgbClr val="888888"/>
              </a:buClr>
              <a:buSzPts val="1200"/>
              <a:buFont typeface="Calibri"/>
              <a:buNone/>
              <a:defRPr sz="1200">
                <a:solidFill>
                  <a:srgbClr val="888888"/>
                </a:solidFill>
              </a:defRPr>
            </a:lvl6pPr>
            <a:lvl7pPr marL="0" lvl="6" indent="0" algn="r">
              <a:lnSpc>
                <a:spcPct val="100000"/>
              </a:lnSpc>
              <a:spcBef>
                <a:spcPts val="0"/>
              </a:spcBef>
              <a:spcAft>
                <a:spcPts val="0"/>
              </a:spcAft>
              <a:buClr>
                <a:srgbClr val="888888"/>
              </a:buClr>
              <a:buSzPts val="1200"/>
              <a:buFont typeface="Calibri"/>
              <a:buNone/>
              <a:defRPr sz="1200">
                <a:solidFill>
                  <a:srgbClr val="888888"/>
                </a:solidFill>
              </a:defRPr>
            </a:lvl7pPr>
            <a:lvl8pPr marL="0" lvl="7" indent="0" algn="r">
              <a:lnSpc>
                <a:spcPct val="100000"/>
              </a:lnSpc>
              <a:spcBef>
                <a:spcPts val="0"/>
              </a:spcBef>
              <a:spcAft>
                <a:spcPts val="0"/>
              </a:spcAft>
              <a:buClr>
                <a:srgbClr val="888888"/>
              </a:buClr>
              <a:buSzPts val="1200"/>
              <a:buFont typeface="Calibri"/>
              <a:buNone/>
              <a:defRPr sz="1200">
                <a:solidFill>
                  <a:srgbClr val="888888"/>
                </a:solidFill>
              </a:defRPr>
            </a:lvl8pPr>
            <a:lvl9pPr marL="0" lvl="8" indent="0" algn="r">
              <a:lnSpc>
                <a:spcPct val="100000"/>
              </a:lnSpc>
              <a:spcBef>
                <a:spcPts val="0"/>
              </a:spcBef>
              <a:spcAft>
                <a:spcPts val="0"/>
              </a:spcAft>
              <a:buClr>
                <a:srgbClr val="888888"/>
              </a:buClr>
              <a:buSzPts val="1200"/>
              <a:buFont typeface="Calibri"/>
              <a:buNone/>
              <a:defRPr sz="1200">
                <a:solidFill>
                  <a:srgbClr val="88888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One Content">
  <p:cSld name="One Content">
    <p:spTree>
      <p:nvGrpSpPr>
        <p:cNvPr id="1" name="Shape 1426"/>
        <p:cNvGrpSpPr/>
        <p:nvPr/>
      </p:nvGrpSpPr>
      <p:grpSpPr>
        <a:xfrm>
          <a:off x="0" y="0"/>
          <a:ext cx="0" cy="0"/>
          <a:chOff x="0" y="0"/>
          <a:chExt cx="0" cy="0"/>
        </a:xfrm>
      </p:grpSpPr>
      <p:sp>
        <p:nvSpPr>
          <p:cNvPr id="1427" name="Google Shape;1427;p31"/>
          <p:cNvSpPr txBox="1">
            <a:spLocks noGrp="1"/>
          </p:cNvSpPr>
          <p:nvPr>
            <p:ph type="body" idx="1"/>
          </p:nvPr>
        </p:nvSpPr>
        <p:spPr>
          <a:xfrm>
            <a:off x="899592" y="1113588"/>
            <a:ext cx="7884000" cy="3672000"/>
          </a:xfrm>
          <a:prstGeom prst="rect">
            <a:avLst/>
          </a:prstGeom>
          <a:noFill/>
          <a:ln>
            <a:noFill/>
          </a:ln>
        </p:spPr>
        <p:txBody>
          <a:bodyPr spcFirstLastPara="1" wrap="square" lIns="91425" tIns="45700" rIns="91425" bIns="45700" anchor="t" anchorCtr="0">
            <a:normAutofit/>
          </a:bodyPr>
          <a:lstStyle>
            <a:lvl1pPr marL="457200" lvl="0" indent="-361950" algn="l">
              <a:lnSpc>
                <a:spcPct val="90000"/>
              </a:lnSpc>
              <a:spcBef>
                <a:spcPts val="750"/>
              </a:spcBef>
              <a:spcAft>
                <a:spcPts val="0"/>
              </a:spcAft>
              <a:buClr>
                <a:schemeClr val="dk1"/>
              </a:buClr>
              <a:buSzPts val="21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23850" algn="l">
              <a:lnSpc>
                <a:spcPct val="90000"/>
              </a:lnSpc>
              <a:spcBef>
                <a:spcPts val="375"/>
              </a:spcBef>
              <a:spcAft>
                <a:spcPts val="0"/>
              </a:spcAft>
              <a:buClr>
                <a:schemeClr val="dk1"/>
              </a:buClr>
              <a:buSzPts val="1500"/>
              <a:buChar char="•"/>
              <a:defRPr/>
            </a:lvl3pPr>
            <a:lvl4pPr marL="1828800" lvl="3" indent="-314325" algn="l">
              <a:lnSpc>
                <a:spcPct val="90000"/>
              </a:lnSpc>
              <a:spcBef>
                <a:spcPts val="375"/>
              </a:spcBef>
              <a:spcAft>
                <a:spcPts val="0"/>
              </a:spcAft>
              <a:buClr>
                <a:schemeClr val="dk1"/>
              </a:buClr>
              <a:buSzPts val="1350"/>
              <a:buChar char="•"/>
              <a:defRPr/>
            </a:lvl4pPr>
            <a:lvl5pPr marL="2286000" lvl="4" indent="-314325" algn="l">
              <a:lnSpc>
                <a:spcPct val="90000"/>
              </a:lnSpc>
              <a:spcBef>
                <a:spcPts val="375"/>
              </a:spcBef>
              <a:spcAft>
                <a:spcPts val="0"/>
              </a:spcAft>
              <a:buClr>
                <a:schemeClr val="dk1"/>
              </a:buClr>
              <a:buSzPts val="1350"/>
              <a:buChar char="•"/>
              <a:defRPr/>
            </a:lvl5pPr>
            <a:lvl6pPr marL="2743200" lvl="5" indent="-314325" algn="l">
              <a:lnSpc>
                <a:spcPct val="90000"/>
              </a:lnSpc>
              <a:spcBef>
                <a:spcPts val="375"/>
              </a:spcBef>
              <a:spcAft>
                <a:spcPts val="0"/>
              </a:spcAft>
              <a:buClr>
                <a:schemeClr val="dk1"/>
              </a:buClr>
              <a:buSzPts val="1350"/>
              <a:buChar char="•"/>
              <a:defRPr/>
            </a:lvl6pPr>
            <a:lvl7pPr marL="3200400" lvl="6" indent="-314325" algn="l">
              <a:lnSpc>
                <a:spcPct val="90000"/>
              </a:lnSpc>
              <a:spcBef>
                <a:spcPts val="375"/>
              </a:spcBef>
              <a:spcAft>
                <a:spcPts val="0"/>
              </a:spcAft>
              <a:buClr>
                <a:schemeClr val="dk1"/>
              </a:buClr>
              <a:buSzPts val="1350"/>
              <a:buChar char="•"/>
              <a:defRPr/>
            </a:lvl7pPr>
            <a:lvl8pPr marL="3657600" lvl="7" indent="-314325" algn="l">
              <a:lnSpc>
                <a:spcPct val="90000"/>
              </a:lnSpc>
              <a:spcBef>
                <a:spcPts val="375"/>
              </a:spcBef>
              <a:spcAft>
                <a:spcPts val="0"/>
              </a:spcAft>
              <a:buClr>
                <a:schemeClr val="dk1"/>
              </a:buClr>
              <a:buSzPts val="1350"/>
              <a:buChar char="•"/>
              <a:defRPr/>
            </a:lvl8pPr>
            <a:lvl9pPr marL="4114800" lvl="8" indent="-314325" algn="l">
              <a:lnSpc>
                <a:spcPct val="90000"/>
              </a:lnSpc>
              <a:spcBef>
                <a:spcPts val="375"/>
              </a:spcBef>
              <a:spcAft>
                <a:spcPts val="0"/>
              </a:spcAft>
              <a:buClr>
                <a:schemeClr val="dk1"/>
              </a:buClr>
              <a:buSzPts val="1350"/>
              <a:buChar char="•"/>
              <a:defRPr/>
            </a:lvl9pPr>
          </a:lstStyle>
          <a:p>
            <a:endParaRPr/>
          </a:p>
        </p:txBody>
      </p:sp>
      <p:sp>
        <p:nvSpPr>
          <p:cNvPr id="1428" name="Google Shape;1428;p31"/>
          <p:cNvSpPr txBox="1">
            <a:spLocks noGrp="1"/>
          </p:cNvSpPr>
          <p:nvPr>
            <p:ph type="ftr" idx="11"/>
          </p:nvPr>
        </p:nvSpPr>
        <p:spPr>
          <a:xfrm rot="-5400000">
            <a:off x="-1234001" y="2544750"/>
            <a:ext cx="3078959" cy="215927"/>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29" name="Google Shape;1429;p31"/>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
        <p:nvSpPr>
          <p:cNvPr id="1430" name="Google Shape;1430;p31"/>
          <p:cNvSpPr txBox="1">
            <a:spLocks noGrp="1"/>
          </p:cNvSpPr>
          <p:nvPr>
            <p:ph type="title"/>
          </p:nvPr>
        </p:nvSpPr>
        <p:spPr>
          <a:xfrm>
            <a:off x="899592" y="249492"/>
            <a:ext cx="7884000" cy="540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33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431"/>
        <p:cNvGrpSpPr/>
        <p:nvPr/>
      </p:nvGrpSpPr>
      <p:grpSpPr>
        <a:xfrm>
          <a:off x="0" y="0"/>
          <a:ext cx="0" cy="0"/>
          <a:chOff x="0" y="0"/>
          <a:chExt cx="0" cy="0"/>
        </a:xfrm>
      </p:grpSpPr>
      <p:sp>
        <p:nvSpPr>
          <p:cNvPr id="1432" name="Google Shape;1432;p32"/>
          <p:cNvSpPr txBox="1">
            <a:spLocks noGrp="1"/>
          </p:cNvSpPr>
          <p:nvPr>
            <p:ph type="ctrTitle"/>
          </p:nvPr>
        </p:nvSpPr>
        <p:spPr>
          <a:xfrm>
            <a:off x="1143000" y="841772"/>
            <a:ext cx="6858000" cy="17907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33" name="Google Shape;1433;p32"/>
          <p:cNvSpPr txBox="1">
            <a:spLocks noGrp="1"/>
          </p:cNvSpPr>
          <p:nvPr>
            <p:ph type="subTitle" idx="1"/>
          </p:nvPr>
        </p:nvSpPr>
        <p:spPr>
          <a:xfrm>
            <a:off x="1143000" y="2701528"/>
            <a:ext cx="6858000" cy="124182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a:p>
        </p:txBody>
      </p:sp>
      <p:sp>
        <p:nvSpPr>
          <p:cNvPr id="1434" name="Google Shape;1434;p32"/>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35" name="Google Shape;1435;p3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36" name="Google Shape;1436;p32"/>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37"/>
        <p:cNvGrpSpPr/>
        <p:nvPr/>
      </p:nvGrpSpPr>
      <p:grpSpPr>
        <a:xfrm>
          <a:off x="0" y="0"/>
          <a:ext cx="0" cy="0"/>
          <a:chOff x="0" y="0"/>
          <a:chExt cx="0" cy="0"/>
        </a:xfrm>
      </p:grpSpPr>
      <p:sp>
        <p:nvSpPr>
          <p:cNvPr id="1438" name="Google Shape;1438;p33"/>
          <p:cNvSpPr txBox="1">
            <a:spLocks noGrp="1"/>
          </p:cNvSpPr>
          <p:nvPr>
            <p:ph type="title"/>
          </p:nvPr>
        </p:nvSpPr>
        <p:spPr>
          <a:xfrm>
            <a:off x="623888" y="1282304"/>
            <a:ext cx="7886700" cy="213955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39" name="Google Shape;1439;p33"/>
          <p:cNvSpPr txBox="1">
            <a:spLocks noGrp="1"/>
          </p:cNvSpPr>
          <p:nvPr>
            <p:ph type="body" idx="1"/>
          </p:nvPr>
        </p:nvSpPr>
        <p:spPr>
          <a:xfrm>
            <a:off x="623888" y="3442098"/>
            <a:ext cx="7886700" cy="112514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rgbClr val="888888"/>
              </a:buClr>
              <a:buSzPts val="1800"/>
              <a:buNone/>
              <a:defRPr sz="1800">
                <a:solidFill>
                  <a:srgbClr val="888888"/>
                </a:solidFill>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a:p>
        </p:txBody>
      </p:sp>
      <p:sp>
        <p:nvSpPr>
          <p:cNvPr id="1440" name="Google Shape;1440;p33"/>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41" name="Google Shape;1441;p3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42" name="Google Shape;1442;p33"/>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443"/>
        <p:cNvGrpSpPr/>
        <p:nvPr/>
      </p:nvGrpSpPr>
      <p:grpSpPr>
        <a:xfrm>
          <a:off x="0" y="0"/>
          <a:ext cx="0" cy="0"/>
          <a:chOff x="0" y="0"/>
          <a:chExt cx="0" cy="0"/>
        </a:xfrm>
      </p:grpSpPr>
      <p:sp>
        <p:nvSpPr>
          <p:cNvPr id="1444" name="Google Shape;1444;p34"/>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45" name="Google Shape;1445;p34"/>
          <p:cNvSpPr txBox="1">
            <a:spLocks noGrp="1"/>
          </p:cNvSpPr>
          <p:nvPr>
            <p:ph type="body" idx="1"/>
          </p:nvPr>
        </p:nvSpPr>
        <p:spPr>
          <a:xfrm>
            <a:off x="6286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46" name="Google Shape;1446;p34"/>
          <p:cNvSpPr txBox="1">
            <a:spLocks noGrp="1"/>
          </p:cNvSpPr>
          <p:nvPr>
            <p:ph type="body" idx="2"/>
          </p:nvPr>
        </p:nvSpPr>
        <p:spPr>
          <a:xfrm>
            <a:off x="46291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47" name="Google Shape;1447;p34"/>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48" name="Google Shape;1448;p3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49" name="Google Shape;1449;p34"/>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450"/>
        <p:cNvGrpSpPr/>
        <p:nvPr/>
      </p:nvGrpSpPr>
      <p:grpSpPr>
        <a:xfrm>
          <a:off x="0" y="0"/>
          <a:ext cx="0" cy="0"/>
          <a:chOff x="0" y="0"/>
          <a:chExt cx="0" cy="0"/>
        </a:xfrm>
      </p:grpSpPr>
      <p:sp>
        <p:nvSpPr>
          <p:cNvPr id="1451" name="Google Shape;1451;p35"/>
          <p:cNvSpPr txBox="1">
            <a:spLocks noGrp="1"/>
          </p:cNvSpPr>
          <p:nvPr>
            <p:ph type="title"/>
          </p:nvPr>
        </p:nvSpPr>
        <p:spPr>
          <a:xfrm>
            <a:off x="629841"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52" name="Google Shape;1452;p35"/>
          <p:cNvSpPr txBox="1">
            <a:spLocks noGrp="1"/>
          </p:cNvSpPr>
          <p:nvPr>
            <p:ph type="body" idx="1"/>
          </p:nvPr>
        </p:nvSpPr>
        <p:spPr>
          <a:xfrm>
            <a:off x="629842" y="1260872"/>
            <a:ext cx="3868340"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1453" name="Google Shape;1453;p35"/>
          <p:cNvSpPr txBox="1">
            <a:spLocks noGrp="1"/>
          </p:cNvSpPr>
          <p:nvPr>
            <p:ph type="body" idx="2"/>
          </p:nvPr>
        </p:nvSpPr>
        <p:spPr>
          <a:xfrm>
            <a:off x="629842" y="1878806"/>
            <a:ext cx="3868340"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54" name="Google Shape;1454;p35"/>
          <p:cNvSpPr txBox="1">
            <a:spLocks noGrp="1"/>
          </p:cNvSpPr>
          <p:nvPr>
            <p:ph type="body" idx="3"/>
          </p:nvPr>
        </p:nvSpPr>
        <p:spPr>
          <a:xfrm>
            <a:off x="4629150" y="1260872"/>
            <a:ext cx="3887391"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1455" name="Google Shape;1455;p35"/>
          <p:cNvSpPr txBox="1">
            <a:spLocks noGrp="1"/>
          </p:cNvSpPr>
          <p:nvPr>
            <p:ph type="body" idx="4"/>
          </p:nvPr>
        </p:nvSpPr>
        <p:spPr>
          <a:xfrm>
            <a:off x="4629150" y="1878806"/>
            <a:ext cx="3887391"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56" name="Google Shape;1456;p35"/>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57" name="Google Shape;1457;p35"/>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58" name="Google Shape;1458;p35"/>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59"/>
        <p:cNvGrpSpPr/>
        <p:nvPr/>
      </p:nvGrpSpPr>
      <p:grpSpPr>
        <a:xfrm>
          <a:off x="0" y="0"/>
          <a:ext cx="0" cy="0"/>
          <a:chOff x="0" y="0"/>
          <a:chExt cx="0" cy="0"/>
        </a:xfrm>
      </p:grpSpPr>
      <p:sp>
        <p:nvSpPr>
          <p:cNvPr id="1460" name="Google Shape;1460;p36"/>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61" name="Google Shape;1461;p36"/>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62" name="Google Shape;1462;p36"/>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63" name="Google Shape;1463;p36"/>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64"/>
        <p:cNvGrpSpPr/>
        <p:nvPr/>
      </p:nvGrpSpPr>
      <p:grpSpPr>
        <a:xfrm>
          <a:off x="0" y="0"/>
          <a:ext cx="0" cy="0"/>
          <a:chOff x="0" y="0"/>
          <a:chExt cx="0" cy="0"/>
        </a:xfrm>
      </p:grpSpPr>
      <p:sp>
        <p:nvSpPr>
          <p:cNvPr id="1465" name="Google Shape;1465;p37"/>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66" name="Google Shape;1466;p3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67" name="Google Shape;1467;p37"/>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468"/>
        <p:cNvGrpSpPr/>
        <p:nvPr/>
      </p:nvGrpSpPr>
      <p:grpSpPr>
        <a:xfrm>
          <a:off x="0" y="0"/>
          <a:ext cx="0" cy="0"/>
          <a:chOff x="0" y="0"/>
          <a:chExt cx="0" cy="0"/>
        </a:xfrm>
      </p:grpSpPr>
      <p:sp>
        <p:nvSpPr>
          <p:cNvPr id="1469" name="Google Shape;1469;p38"/>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70" name="Google Shape;1470;p38"/>
          <p:cNvSpPr txBox="1">
            <a:spLocks noGrp="1"/>
          </p:cNvSpPr>
          <p:nvPr>
            <p:ph type="body" idx="1"/>
          </p:nvPr>
        </p:nvSpPr>
        <p:spPr>
          <a:xfrm>
            <a:off x="3887391" y="740569"/>
            <a:ext cx="4629150" cy="3655219"/>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750"/>
              </a:spcBef>
              <a:spcAft>
                <a:spcPts val="0"/>
              </a:spcAft>
              <a:buClr>
                <a:schemeClr val="dk1"/>
              </a:buClr>
              <a:buSzPts val="2400"/>
              <a:buChar char="•"/>
              <a:defRPr sz="2400"/>
            </a:lvl1pPr>
            <a:lvl2pPr marL="914400" lvl="1" indent="-361950" algn="l">
              <a:lnSpc>
                <a:spcPct val="90000"/>
              </a:lnSpc>
              <a:spcBef>
                <a:spcPts val="375"/>
              </a:spcBef>
              <a:spcAft>
                <a:spcPts val="0"/>
              </a:spcAft>
              <a:buClr>
                <a:schemeClr val="dk1"/>
              </a:buClr>
              <a:buSzPts val="2100"/>
              <a:buChar char="•"/>
              <a:defRPr sz="2100"/>
            </a:lvl2pPr>
            <a:lvl3pPr marL="1371600" lvl="2" indent="-342900" algn="l">
              <a:lnSpc>
                <a:spcPct val="90000"/>
              </a:lnSpc>
              <a:spcBef>
                <a:spcPts val="375"/>
              </a:spcBef>
              <a:spcAft>
                <a:spcPts val="0"/>
              </a:spcAft>
              <a:buClr>
                <a:schemeClr val="dk1"/>
              </a:buClr>
              <a:buSzPts val="1800"/>
              <a:buChar char="•"/>
              <a:defRPr sz="1800"/>
            </a:lvl3pPr>
            <a:lvl4pPr marL="1828800" lvl="3" indent="-323850" algn="l">
              <a:lnSpc>
                <a:spcPct val="90000"/>
              </a:lnSpc>
              <a:spcBef>
                <a:spcPts val="375"/>
              </a:spcBef>
              <a:spcAft>
                <a:spcPts val="0"/>
              </a:spcAft>
              <a:buClr>
                <a:schemeClr val="dk1"/>
              </a:buClr>
              <a:buSzPts val="1500"/>
              <a:buChar char="•"/>
              <a:defRPr sz="1500"/>
            </a:lvl4pPr>
            <a:lvl5pPr marL="2286000" lvl="4" indent="-323850" algn="l">
              <a:lnSpc>
                <a:spcPct val="90000"/>
              </a:lnSpc>
              <a:spcBef>
                <a:spcPts val="375"/>
              </a:spcBef>
              <a:spcAft>
                <a:spcPts val="0"/>
              </a:spcAft>
              <a:buClr>
                <a:schemeClr val="dk1"/>
              </a:buClr>
              <a:buSzPts val="1500"/>
              <a:buChar char="•"/>
              <a:defRPr sz="1500"/>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1471" name="Google Shape;1471;p38"/>
          <p:cNvSpPr txBox="1">
            <a:spLocks noGrp="1"/>
          </p:cNvSpPr>
          <p:nvPr>
            <p:ph type="body" idx="2"/>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1472" name="Google Shape;1472;p38"/>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73" name="Google Shape;1473;p38"/>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74" name="Google Shape;1474;p38"/>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475"/>
        <p:cNvGrpSpPr/>
        <p:nvPr/>
      </p:nvGrpSpPr>
      <p:grpSpPr>
        <a:xfrm>
          <a:off x="0" y="0"/>
          <a:ext cx="0" cy="0"/>
          <a:chOff x="0" y="0"/>
          <a:chExt cx="0" cy="0"/>
        </a:xfrm>
      </p:grpSpPr>
      <p:sp>
        <p:nvSpPr>
          <p:cNvPr id="1476" name="Google Shape;1476;p39"/>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77" name="Google Shape;1477;p39"/>
          <p:cNvSpPr>
            <a:spLocks noGrp="1"/>
          </p:cNvSpPr>
          <p:nvPr>
            <p:ph type="pic" idx="2"/>
          </p:nvPr>
        </p:nvSpPr>
        <p:spPr>
          <a:xfrm>
            <a:off x="3887391" y="740569"/>
            <a:ext cx="4629150" cy="3655219"/>
          </a:xfrm>
          <a:prstGeom prst="rect">
            <a:avLst/>
          </a:prstGeom>
          <a:noFill/>
          <a:ln>
            <a:noFill/>
          </a:ln>
        </p:spPr>
      </p:sp>
      <p:sp>
        <p:nvSpPr>
          <p:cNvPr id="1478" name="Google Shape;1478;p39"/>
          <p:cNvSpPr txBox="1">
            <a:spLocks noGrp="1"/>
          </p:cNvSpPr>
          <p:nvPr>
            <p:ph type="body" idx="1"/>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1479" name="Google Shape;1479;p39"/>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80" name="Google Shape;1480;p39"/>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81" name="Google Shape;1481;p39"/>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482"/>
        <p:cNvGrpSpPr/>
        <p:nvPr/>
      </p:nvGrpSpPr>
      <p:grpSpPr>
        <a:xfrm>
          <a:off x="0" y="0"/>
          <a:ext cx="0" cy="0"/>
          <a:chOff x="0" y="0"/>
          <a:chExt cx="0" cy="0"/>
        </a:xfrm>
      </p:grpSpPr>
      <p:sp>
        <p:nvSpPr>
          <p:cNvPr id="1483" name="Google Shape;1483;p40"/>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84" name="Google Shape;1484;p40"/>
          <p:cNvSpPr txBox="1">
            <a:spLocks noGrp="1"/>
          </p:cNvSpPr>
          <p:nvPr>
            <p:ph type="body" idx="1"/>
          </p:nvPr>
        </p:nvSpPr>
        <p:spPr>
          <a:xfrm rot="5400000">
            <a:off x="2940248" y="-942379"/>
            <a:ext cx="3263504"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85" name="Google Shape;1485;p40"/>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86" name="Google Shape;1486;p4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87" name="Google Shape;1487;p40"/>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488"/>
        <p:cNvGrpSpPr/>
        <p:nvPr/>
      </p:nvGrpSpPr>
      <p:grpSpPr>
        <a:xfrm>
          <a:off x="0" y="0"/>
          <a:ext cx="0" cy="0"/>
          <a:chOff x="0" y="0"/>
          <a:chExt cx="0" cy="0"/>
        </a:xfrm>
      </p:grpSpPr>
      <p:sp>
        <p:nvSpPr>
          <p:cNvPr id="1489" name="Google Shape;1489;p41"/>
          <p:cNvSpPr txBox="1">
            <a:spLocks noGrp="1"/>
          </p:cNvSpPr>
          <p:nvPr>
            <p:ph type="title"/>
          </p:nvPr>
        </p:nvSpPr>
        <p:spPr>
          <a:xfrm rot="5400000">
            <a:off x="5350073" y="1467446"/>
            <a:ext cx="4358879"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90" name="Google Shape;1490;p41"/>
          <p:cNvSpPr txBox="1">
            <a:spLocks noGrp="1"/>
          </p:cNvSpPr>
          <p:nvPr>
            <p:ph type="body" idx="1"/>
          </p:nvPr>
        </p:nvSpPr>
        <p:spPr>
          <a:xfrm rot="5400000">
            <a:off x="1349573" y="-447079"/>
            <a:ext cx="4358879"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491" name="Google Shape;1491;p41"/>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92" name="Google Shape;1492;p41"/>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Clr>
                <a:srgbClr val="888888"/>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493" name="Google Shape;1493;p41"/>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Clr>
                <a:srgbClr val="888888"/>
              </a:buClr>
              <a:buSzPts val="900"/>
              <a:buFont typeface="Calibri"/>
              <a:buNone/>
              <a:defRPr/>
            </a:lvl1pPr>
            <a:lvl2pPr marL="0" lvl="1" indent="0" algn="r">
              <a:lnSpc>
                <a:spcPct val="100000"/>
              </a:lnSpc>
              <a:spcBef>
                <a:spcPts val="0"/>
              </a:spcBef>
              <a:spcAft>
                <a:spcPts val="0"/>
              </a:spcAft>
              <a:buClr>
                <a:srgbClr val="888888"/>
              </a:buClr>
              <a:buSzPts val="900"/>
              <a:buFont typeface="Calibri"/>
              <a:buNone/>
              <a:defRPr/>
            </a:lvl2pPr>
            <a:lvl3pPr marL="0" lvl="2" indent="0" algn="r">
              <a:lnSpc>
                <a:spcPct val="100000"/>
              </a:lnSpc>
              <a:spcBef>
                <a:spcPts val="0"/>
              </a:spcBef>
              <a:spcAft>
                <a:spcPts val="0"/>
              </a:spcAft>
              <a:buClr>
                <a:srgbClr val="888888"/>
              </a:buClr>
              <a:buSzPts val="900"/>
              <a:buFont typeface="Calibri"/>
              <a:buNone/>
              <a:defRPr/>
            </a:lvl3pPr>
            <a:lvl4pPr marL="0" lvl="3" indent="0" algn="r">
              <a:lnSpc>
                <a:spcPct val="100000"/>
              </a:lnSpc>
              <a:spcBef>
                <a:spcPts val="0"/>
              </a:spcBef>
              <a:spcAft>
                <a:spcPts val="0"/>
              </a:spcAft>
              <a:buClr>
                <a:srgbClr val="888888"/>
              </a:buClr>
              <a:buSzPts val="900"/>
              <a:buFont typeface="Calibri"/>
              <a:buNone/>
              <a:defRPr/>
            </a:lvl4pPr>
            <a:lvl5pPr marL="0" lvl="4" indent="0" algn="r">
              <a:lnSpc>
                <a:spcPct val="100000"/>
              </a:lnSpc>
              <a:spcBef>
                <a:spcPts val="0"/>
              </a:spcBef>
              <a:spcAft>
                <a:spcPts val="0"/>
              </a:spcAft>
              <a:buClr>
                <a:srgbClr val="888888"/>
              </a:buClr>
              <a:buSzPts val="900"/>
              <a:buFont typeface="Calibri"/>
              <a:buNone/>
              <a:defRPr/>
            </a:lvl5pPr>
            <a:lvl6pPr marL="0" lvl="5" indent="0" algn="r">
              <a:lnSpc>
                <a:spcPct val="100000"/>
              </a:lnSpc>
              <a:spcBef>
                <a:spcPts val="0"/>
              </a:spcBef>
              <a:spcAft>
                <a:spcPts val="0"/>
              </a:spcAft>
              <a:buClr>
                <a:srgbClr val="888888"/>
              </a:buClr>
              <a:buSzPts val="900"/>
              <a:buFont typeface="Calibri"/>
              <a:buNone/>
              <a:defRPr/>
            </a:lvl6pPr>
            <a:lvl7pPr marL="0" lvl="6" indent="0" algn="r">
              <a:lnSpc>
                <a:spcPct val="100000"/>
              </a:lnSpc>
              <a:spcBef>
                <a:spcPts val="0"/>
              </a:spcBef>
              <a:spcAft>
                <a:spcPts val="0"/>
              </a:spcAft>
              <a:buClr>
                <a:srgbClr val="888888"/>
              </a:buClr>
              <a:buSzPts val="900"/>
              <a:buFont typeface="Calibri"/>
              <a:buNone/>
              <a:defRPr/>
            </a:lvl7pPr>
            <a:lvl8pPr marL="0" lvl="7" indent="0" algn="r">
              <a:lnSpc>
                <a:spcPct val="100000"/>
              </a:lnSpc>
              <a:spcBef>
                <a:spcPts val="0"/>
              </a:spcBef>
              <a:spcAft>
                <a:spcPts val="0"/>
              </a:spcAft>
              <a:buClr>
                <a:srgbClr val="888888"/>
              </a:buClr>
              <a:buSzPts val="900"/>
              <a:buFont typeface="Calibri"/>
              <a:buNone/>
              <a:defRPr/>
            </a:lvl8pPr>
            <a:lvl9pPr marL="0" lvl="8" indent="0" algn="r">
              <a:lnSpc>
                <a:spcPct val="100000"/>
              </a:lnSpc>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Picture | Negative">
  <p:cSld name="Title Picture | Negative">
    <p:spTree>
      <p:nvGrpSpPr>
        <p:cNvPr id="1" name="Shape 1494"/>
        <p:cNvGrpSpPr/>
        <p:nvPr/>
      </p:nvGrpSpPr>
      <p:grpSpPr>
        <a:xfrm>
          <a:off x="0" y="0"/>
          <a:ext cx="0" cy="0"/>
          <a:chOff x="0" y="0"/>
          <a:chExt cx="0" cy="0"/>
        </a:xfrm>
      </p:grpSpPr>
      <p:sp>
        <p:nvSpPr>
          <p:cNvPr id="1495" name="Google Shape;1495;p42"/>
          <p:cNvSpPr>
            <a:spLocks noGrp="1"/>
          </p:cNvSpPr>
          <p:nvPr>
            <p:ph type="pic" idx="2"/>
          </p:nvPr>
        </p:nvSpPr>
        <p:spPr>
          <a:xfrm>
            <a:off x="1" y="0"/>
            <a:ext cx="9143999" cy="5143500"/>
          </a:xfrm>
          <a:prstGeom prst="rect">
            <a:avLst/>
          </a:prstGeom>
          <a:solidFill>
            <a:srgbClr val="DDE3E7"/>
          </a:solidFill>
          <a:ln>
            <a:noFill/>
          </a:ln>
        </p:spPr>
      </p:sp>
      <p:sp>
        <p:nvSpPr>
          <p:cNvPr id="1496" name="Google Shape;1496;p42"/>
          <p:cNvSpPr txBox="1">
            <a:spLocks noGrp="1"/>
          </p:cNvSpPr>
          <p:nvPr>
            <p:ph type="body" idx="1"/>
          </p:nvPr>
        </p:nvSpPr>
        <p:spPr>
          <a:xfrm>
            <a:off x="197514" y="3840391"/>
            <a:ext cx="175500" cy="945605"/>
          </a:xfrm>
          <a:prstGeom prst="rect">
            <a:avLst/>
          </a:prstGeom>
          <a:blipFill rotWithShape="1">
            <a:blip r:embed="rId2">
              <a:alphaModFix/>
            </a:blip>
            <a:stretch>
              <a:fillRect/>
            </a:stretch>
          </a:blip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Clr>
                <a:schemeClr val="lt1"/>
              </a:buClr>
              <a:buSzPts val="100"/>
              <a:buFont typeface="Arial"/>
              <a:buNone/>
              <a:defRPr sz="100">
                <a:solidFill>
                  <a:schemeClr val="lt1"/>
                </a:solidFill>
              </a:defRPr>
            </a:lvl1pPr>
            <a:lvl2pPr marL="914400" lvl="1" indent="-228600" algn="l">
              <a:lnSpc>
                <a:spcPct val="100000"/>
              </a:lnSpc>
              <a:spcBef>
                <a:spcPts val="0"/>
              </a:spcBef>
              <a:spcAft>
                <a:spcPts val="0"/>
              </a:spcAft>
              <a:buClr>
                <a:schemeClr val="lt1"/>
              </a:buClr>
              <a:buSzPts val="100"/>
              <a:buFont typeface="Arial"/>
              <a:buNone/>
              <a:defRPr sz="100">
                <a:solidFill>
                  <a:schemeClr val="lt1"/>
                </a:solidFill>
              </a:defRPr>
            </a:lvl2pPr>
            <a:lvl3pPr marL="1371600" lvl="2" indent="-228600" algn="l">
              <a:lnSpc>
                <a:spcPct val="100000"/>
              </a:lnSpc>
              <a:spcBef>
                <a:spcPts val="0"/>
              </a:spcBef>
              <a:spcAft>
                <a:spcPts val="0"/>
              </a:spcAft>
              <a:buClr>
                <a:schemeClr val="lt1"/>
              </a:buClr>
              <a:buSzPts val="100"/>
              <a:buNone/>
              <a:defRPr sz="100">
                <a:solidFill>
                  <a:schemeClr val="lt1"/>
                </a:solidFill>
              </a:defRPr>
            </a:lvl3pPr>
            <a:lvl4pPr marL="1828800" lvl="3" indent="-228600" algn="l">
              <a:lnSpc>
                <a:spcPct val="100000"/>
              </a:lnSpc>
              <a:spcBef>
                <a:spcPts val="0"/>
              </a:spcBef>
              <a:spcAft>
                <a:spcPts val="0"/>
              </a:spcAft>
              <a:buClr>
                <a:schemeClr val="lt1"/>
              </a:buClr>
              <a:buSzPts val="100"/>
              <a:buNone/>
              <a:defRPr sz="100">
                <a:solidFill>
                  <a:schemeClr val="lt1"/>
                </a:solidFill>
              </a:defRPr>
            </a:lvl4pPr>
            <a:lvl5pPr marL="2286000" lvl="4" indent="-228600" algn="l">
              <a:lnSpc>
                <a:spcPct val="100000"/>
              </a:lnSpc>
              <a:spcBef>
                <a:spcPts val="0"/>
              </a:spcBef>
              <a:spcAft>
                <a:spcPts val="0"/>
              </a:spcAft>
              <a:buClr>
                <a:schemeClr val="lt1"/>
              </a:buClr>
              <a:buSzPts val="100"/>
              <a:buNone/>
              <a:defRPr sz="100">
                <a:solidFill>
                  <a:schemeClr val="lt1"/>
                </a:solidFill>
              </a:defRPr>
            </a:lvl5pPr>
            <a:lvl6pPr marL="2743200" lvl="5" indent="-228600" algn="l">
              <a:lnSpc>
                <a:spcPct val="100000"/>
              </a:lnSpc>
              <a:spcBef>
                <a:spcPts val="0"/>
              </a:spcBef>
              <a:spcAft>
                <a:spcPts val="0"/>
              </a:spcAft>
              <a:buClr>
                <a:schemeClr val="lt1"/>
              </a:buClr>
              <a:buSzPts val="100"/>
              <a:buNone/>
              <a:defRPr sz="100">
                <a:solidFill>
                  <a:schemeClr val="lt1"/>
                </a:solidFill>
              </a:defRPr>
            </a:lvl6pPr>
            <a:lvl7pPr marL="3200400" lvl="6" indent="-228600" algn="l">
              <a:lnSpc>
                <a:spcPct val="100000"/>
              </a:lnSpc>
              <a:spcBef>
                <a:spcPts val="0"/>
              </a:spcBef>
              <a:spcAft>
                <a:spcPts val="0"/>
              </a:spcAft>
              <a:buClr>
                <a:schemeClr val="lt1"/>
              </a:buClr>
              <a:buSzPts val="100"/>
              <a:buNone/>
              <a:defRPr sz="100">
                <a:solidFill>
                  <a:schemeClr val="lt1"/>
                </a:solidFill>
              </a:defRPr>
            </a:lvl7pPr>
            <a:lvl8pPr marL="3657600" lvl="7" indent="-228600" algn="l">
              <a:lnSpc>
                <a:spcPct val="100000"/>
              </a:lnSpc>
              <a:spcBef>
                <a:spcPts val="0"/>
              </a:spcBef>
              <a:spcAft>
                <a:spcPts val="0"/>
              </a:spcAft>
              <a:buClr>
                <a:schemeClr val="lt1"/>
              </a:buClr>
              <a:buSzPts val="100"/>
              <a:buNone/>
              <a:defRPr sz="100">
                <a:solidFill>
                  <a:schemeClr val="lt1"/>
                </a:solidFill>
              </a:defRPr>
            </a:lvl8pPr>
            <a:lvl9pPr marL="4114800" lvl="8" indent="-228600" algn="l">
              <a:lnSpc>
                <a:spcPct val="100000"/>
              </a:lnSpc>
              <a:spcBef>
                <a:spcPts val="0"/>
              </a:spcBef>
              <a:spcAft>
                <a:spcPts val="0"/>
              </a:spcAft>
              <a:buClr>
                <a:schemeClr val="lt1"/>
              </a:buClr>
              <a:buSzPts val="100"/>
              <a:buNone/>
              <a:defRPr sz="100">
                <a:solidFill>
                  <a:schemeClr val="lt1"/>
                </a:solidFill>
              </a:defRPr>
            </a:lvl9pPr>
          </a:lstStyle>
          <a:p>
            <a:endParaRPr/>
          </a:p>
        </p:txBody>
      </p:sp>
      <p:sp>
        <p:nvSpPr>
          <p:cNvPr id="1497" name="Google Shape;1497;p42"/>
          <p:cNvSpPr txBox="1">
            <a:spLocks noGrp="1"/>
          </p:cNvSpPr>
          <p:nvPr>
            <p:ph type="ctrTitle"/>
          </p:nvPr>
        </p:nvSpPr>
        <p:spPr>
          <a:xfrm>
            <a:off x="899592" y="250031"/>
            <a:ext cx="6156000" cy="2429252"/>
          </a:xfrm>
          <a:prstGeom prst="rect">
            <a:avLst/>
          </a:prstGeom>
          <a:noFill/>
          <a:ln>
            <a:noFill/>
          </a:ln>
        </p:spPr>
        <p:txBody>
          <a:bodyPr spcFirstLastPara="1" wrap="square" lIns="91425" tIns="0" rIns="91425" bIns="0" anchor="b" anchorCtr="0">
            <a:normAutofit/>
          </a:bodyPr>
          <a:lstStyle>
            <a:lvl1pPr lvl="0" algn="l">
              <a:lnSpc>
                <a:spcPct val="90000"/>
              </a:lnSpc>
              <a:spcBef>
                <a:spcPts val="0"/>
              </a:spcBef>
              <a:spcAft>
                <a:spcPts val="0"/>
              </a:spcAft>
              <a:buClr>
                <a:schemeClr val="lt1"/>
              </a:buClr>
              <a:buSzPts val="4950"/>
              <a:buFont typeface="Calibri"/>
              <a:buNone/>
              <a:defRPr sz="4950" b="1" i="0">
                <a:solidFill>
                  <a:schemeClr val="lt1"/>
                </a:solidFill>
                <a:latin typeface="Calibri"/>
                <a:ea typeface="Calibri"/>
                <a:cs typeface="Calibri"/>
                <a:sym typeface="Calibri"/>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98" name="Google Shape;1498;p42"/>
          <p:cNvSpPr txBox="1">
            <a:spLocks noGrp="1"/>
          </p:cNvSpPr>
          <p:nvPr>
            <p:ph type="subTitle" idx="3"/>
          </p:nvPr>
        </p:nvSpPr>
        <p:spPr>
          <a:xfrm>
            <a:off x="899592" y="2787235"/>
            <a:ext cx="6156000" cy="540000"/>
          </a:xfrm>
          <a:prstGeom prst="rect">
            <a:avLst/>
          </a:prstGeom>
          <a:noFill/>
          <a:ln>
            <a:noFill/>
          </a:ln>
        </p:spPr>
        <p:txBody>
          <a:bodyPr spcFirstLastPara="1" wrap="square" lIns="91425" tIns="45700" rIns="91425" bIns="45700" anchor="t" anchorCtr="0">
            <a:normAutofit/>
          </a:bodyPr>
          <a:lstStyle>
            <a:lvl1pPr lvl="0" algn="l">
              <a:lnSpc>
                <a:spcPct val="110000"/>
              </a:lnSpc>
              <a:spcBef>
                <a:spcPts val="0"/>
              </a:spcBef>
              <a:spcAft>
                <a:spcPts val="0"/>
              </a:spcAft>
              <a:buClr>
                <a:schemeClr val="lt1"/>
              </a:buClr>
              <a:buSzPts val="1500"/>
              <a:buFont typeface="Arial"/>
              <a:buNone/>
              <a:defRPr sz="1500" b="0">
                <a:solidFill>
                  <a:schemeClr val="lt1"/>
                </a:solidFill>
                <a:latin typeface="Calibri"/>
                <a:ea typeface="Calibri"/>
                <a:cs typeface="Calibri"/>
                <a:sym typeface="Calibri"/>
              </a:defRPr>
            </a:lvl1pPr>
            <a:lvl2pPr lvl="1" algn="l">
              <a:lnSpc>
                <a:spcPct val="110000"/>
              </a:lnSpc>
              <a:spcBef>
                <a:spcPts val="0"/>
              </a:spcBef>
              <a:spcAft>
                <a:spcPts val="0"/>
              </a:spcAft>
              <a:buClr>
                <a:schemeClr val="lt1"/>
              </a:buClr>
              <a:buSzPts val="1500"/>
              <a:buFont typeface="Arial"/>
              <a:buNone/>
              <a:defRPr sz="1500" b="0">
                <a:solidFill>
                  <a:schemeClr val="lt1"/>
                </a:solidFill>
                <a:latin typeface="Calibri"/>
                <a:ea typeface="Calibri"/>
                <a:cs typeface="Calibri"/>
                <a:sym typeface="Calibri"/>
              </a:defRPr>
            </a:lvl2pPr>
            <a:lvl3pPr lvl="2" algn="l">
              <a:lnSpc>
                <a:spcPct val="110000"/>
              </a:lnSpc>
              <a:spcBef>
                <a:spcPts val="0"/>
              </a:spcBef>
              <a:spcAft>
                <a:spcPts val="0"/>
              </a:spcAft>
              <a:buClr>
                <a:schemeClr val="lt1"/>
              </a:buClr>
              <a:buSzPts val="1500"/>
              <a:buFont typeface="Arial"/>
              <a:buNone/>
              <a:defRPr sz="1500" b="0">
                <a:solidFill>
                  <a:schemeClr val="lt1"/>
                </a:solidFill>
                <a:latin typeface="Calibri"/>
                <a:ea typeface="Calibri"/>
                <a:cs typeface="Calibri"/>
                <a:sym typeface="Calibri"/>
              </a:defRPr>
            </a:lvl3pPr>
            <a:lvl4pPr lvl="3" algn="l">
              <a:lnSpc>
                <a:spcPct val="110000"/>
              </a:lnSpc>
              <a:spcBef>
                <a:spcPts val="0"/>
              </a:spcBef>
              <a:spcAft>
                <a:spcPts val="0"/>
              </a:spcAft>
              <a:buClr>
                <a:schemeClr val="lt1"/>
              </a:buClr>
              <a:buSzPts val="1500"/>
              <a:buFont typeface="Arial"/>
              <a:buNone/>
              <a:defRPr sz="1500" b="0">
                <a:solidFill>
                  <a:schemeClr val="lt1"/>
                </a:solidFill>
                <a:latin typeface="Calibri"/>
                <a:ea typeface="Calibri"/>
                <a:cs typeface="Calibri"/>
                <a:sym typeface="Calibri"/>
              </a:defRPr>
            </a:lvl4pPr>
            <a:lvl5pPr lvl="4" algn="l">
              <a:lnSpc>
                <a:spcPct val="110000"/>
              </a:lnSpc>
              <a:spcBef>
                <a:spcPts val="0"/>
              </a:spcBef>
              <a:spcAft>
                <a:spcPts val="0"/>
              </a:spcAft>
              <a:buClr>
                <a:schemeClr val="lt1"/>
              </a:buClr>
              <a:buSzPts val="1500"/>
              <a:buFont typeface="Arial"/>
              <a:buNone/>
              <a:defRPr sz="1500" b="0">
                <a:solidFill>
                  <a:schemeClr val="lt1"/>
                </a:solidFill>
                <a:latin typeface="Calibri"/>
                <a:ea typeface="Calibri"/>
                <a:cs typeface="Calibri"/>
                <a:sym typeface="Calibri"/>
              </a:defRPr>
            </a:lvl5pPr>
            <a:lvl6pPr lvl="5" algn="l">
              <a:lnSpc>
                <a:spcPct val="110000"/>
              </a:lnSpc>
              <a:spcBef>
                <a:spcPts val="0"/>
              </a:spcBef>
              <a:spcAft>
                <a:spcPts val="0"/>
              </a:spcAft>
              <a:buClr>
                <a:schemeClr val="lt1"/>
              </a:buClr>
              <a:buSzPts val="1500"/>
              <a:buFont typeface="Arial"/>
              <a:buNone/>
              <a:defRPr sz="1500" b="0">
                <a:solidFill>
                  <a:schemeClr val="lt1"/>
                </a:solidFill>
                <a:latin typeface="Calibri"/>
                <a:ea typeface="Calibri"/>
                <a:cs typeface="Calibri"/>
                <a:sym typeface="Calibri"/>
              </a:defRPr>
            </a:lvl6pPr>
            <a:lvl7pPr lvl="6" algn="l">
              <a:lnSpc>
                <a:spcPct val="110000"/>
              </a:lnSpc>
              <a:spcBef>
                <a:spcPts val="0"/>
              </a:spcBef>
              <a:spcAft>
                <a:spcPts val="0"/>
              </a:spcAft>
              <a:buClr>
                <a:schemeClr val="lt1"/>
              </a:buClr>
              <a:buSzPts val="1500"/>
              <a:buFont typeface="Arial"/>
              <a:buNone/>
              <a:defRPr sz="1500" b="0">
                <a:solidFill>
                  <a:schemeClr val="lt1"/>
                </a:solidFill>
                <a:latin typeface="Calibri"/>
                <a:ea typeface="Calibri"/>
                <a:cs typeface="Calibri"/>
                <a:sym typeface="Calibri"/>
              </a:defRPr>
            </a:lvl7pPr>
            <a:lvl8pPr lvl="7" algn="l">
              <a:lnSpc>
                <a:spcPct val="110000"/>
              </a:lnSpc>
              <a:spcBef>
                <a:spcPts val="0"/>
              </a:spcBef>
              <a:spcAft>
                <a:spcPts val="0"/>
              </a:spcAft>
              <a:buClr>
                <a:schemeClr val="lt1"/>
              </a:buClr>
              <a:buSzPts val="1500"/>
              <a:buFont typeface="Arial"/>
              <a:buNone/>
              <a:defRPr sz="1500" b="0">
                <a:solidFill>
                  <a:schemeClr val="lt1"/>
                </a:solidFill>
                <a:latin typeface="Calibri"/>
                <a:ea typeface="Calibri"/>
                <a:cs typeface="Calibri"/>
                <a:sym typeface="Calibri"/>
              </a:defRPr>
            </a:lvl8pPr>
            <a:lvl9pPr lvl="8" algn="l">
              <a:lnSpc>
                <a:spcPct val="110000"/>
              </a:lnSpc>
              <a:spcBef>
                <a:spcPts val="0"/>
              </a:spcBef>
              <a:spcAft>
                <a:spcPts val="0"/>
              </a:spcAft>
              <a:buClr>
                <a:schemeClr val="lt1"/>
              </a:buClr>
              <a:buSzPts val="1500"/>
              <a:buFont typeface="Arial"/>
              <a:buNone/>
              <a:defRPr sz="1500" b="0">
                <a:solidFill>
                  <a:schemeClr val="lt1"/>
                </a:solidFill>
                <a:latin typeface="Calibri"/>
                <a:ea typeface="Calibri"/>
                <a:cs typeface="Calibri"/>
                <a:sym typeface="Calibri"/>
              </a:defRPr>
            </a:lvl9pPr>
          </a:lstStyle>
          <a:p>
            <a:endParaRPr/>
          </a:p>
        </p:txBody>
      </p:sp>
      <p:sp>
        <p:nvSpPr>
          <p:cNvPr id="1499" name="Google Shape;1499;p42"/>
          <p:cNvSpPr txBox="1">
            <a:spLocks noGrp="1"/>
          </p:cNvSpPr>
          <p:nvPr>
            <p:ph type="body" idx="4"/>
          </p:nvPr>
        </p:nvSpPr>
        <p:spPr>
          <a:xfrm>
            <a:off x="191700" y="270000"/>
            <a:ext cx="256500" cy="345600"/>
          </a:xfrm>
          <a:prstGeom prst="rect">
            <a:avLst/>
          </a:prstGeom>
          <a:blipFill rotWithShape="1">
            <a:blip r:embed="rId3">
              <a:alphaModFix/>
            </a:blip>
            <a:stretch>
              <a:fillRect/>
            </a:stretch>
          </a:blipFill>
          <a:ln>
            <a:noFill/>
          </a:ln>
        </p:spPr>
        <p:txBody>
          <a:bodyPr spcFirstLastPara="1" wrap="square" lIns="91425" tIns="45700" rIns="91425" bIns="45700" anchor="t" anchorCtr="0">
            <a:normAutofit/>
          </a:bodyPr>
          <a:lstStyle>
            <a:lvl1pPr marL="457200" lvl="0" indent="-228600" algn="l">
              <a:lnSpc>
                <a:spcPct val="100000"/>
              </a:lnSpc>
              <a:spcBef>
                <a:spcPts val="0"/>
              </a:spcBef>
              <a:spcAft>
                <a:spcPts val="0"/>
              </a:spcAft>
              <a:buClr>
                <a:schemeClr val="lt1"/>
              </a:buClr>
              <a:buSzPts val="100"/>
              <a:buFont typeface="Arial"/>
              <a:buNone/>
              <a:defRPr sz="100">
                <a:solidFill>
                  <a:schemeClr val="lt1"/>
                </a:solidFill>
              </a:defRPr>
            </a:lvl1pPr>
            <a:lvl2pPr marL="914400" lvl="1" indent="-228600" algn="l">
              <a:lnSpc>
                <a:spcPct val="100000"/>
              </a:lnSpc>
              <a:spcBef>
                <a:spcPts val="0"/>
              </a:spcBef>
              <a:spcAft>
                <a:spcPts val="0"/>
              </a:spcAft>
              <a:buClr>
                <a:schemeClr val="lt1"/>
              </a:buClr>
              <a:buSzPts val="100"/>
              <a:buFont typeface="Arial"/>
              <a:buNone/>
              <a:defRPr sz="100">
                <a:solidFill>
                  <a:schemeClr val="lt1"/>
                </a:solidFill>
              </a:defRPr>
            </a:lvl2pPr>
            <a:lvl3pPr marL="1371600" lvl="2" indent="-228600" algn="l">
              <a:lnSpc>
                <a:spcPct val="100000"/>
              </a:lnSpc>
              <a:spcBef>
                <a:spcPts val="0"/>
              </a:spcBef>
              <a:spcAft>
                <a:spcPts val="0"/>
              </a:spcAft>
              <a:buClr>
                <a:schemeClr val="lt1"/>
              </a:buClr>
              <a:buSzPts val="100"/>
              <a:buNone/>
              <a:defRPr sz="100">
                <a:solidFill>
                  <a:schemeClr val="lt1"/>
                </a:solidFill>
              </a:defRPr>
            </a:lvl3pPr>
            <a:lvl4pPr marL="1828800" lvl="3" indent="-228600" algn="l">
              <a:lnSpc>
                <a:spcPct val="100000"/>
              </a:lnSpc>
              <a:spcBef>
                <a:spcPts val="0"/>
              </a:spcBef>
              <a:spcAft>
                <a:spcPts val="0"/>
              </a:spcAft>
              <a:buClr>
                <a:schemeClr val="lt1"/>
              </a:buClr>
              <a:buSzPts val="100"/>
              <a:buNone/>
              <a:defRPr sz="100">
                <a:solidFill>
                  <a:schemeClr val="lt1"/>
                </a:solidFill>
              </a:defRPr>
            </a:lvl4pPr>
            <a:lvl5pPr marL="2286000" lvl="4" indent="-228600" algn="l">
              <a:lnSpc>
                <a:spcPct val="100000"/>
              </a:lnSpc>
              <a:spcBef>
                <a:spcPts val="0"/>
              </a:spcBef>
              <a:spcAft>
                <a:spcPts val="0"/>
              </a:spcAft>
              <a:buClr>
                <a:schemeClr val="lt1"/>
              </a:buClr>
              <a:buSzPts val="100"/>
              <a:buNone/>
              <a:defRPr sz="100">
                <a:solidFill>
                  <a:schemeClr val="lt1"/>
                </a:solidFill>
              </a:defRPr>
            </a:lvl5pPr>
            <a:lvl6pPr marL="2743200" lvl="5" indent="-228600" algn="l">
              <a:lnSpc>
                <a:spcPct val="100000"/>
              </a:lnSpc>
              <a:spcBef>
                <a:spcPts val="0"/>
              </a:spcBef>
              <a:spcAft>
                <a:spcPts val="0"/>
              </a:spcAft>
              <a:buClr>
                <a:schemeClr val="lt1"/>
              </a:buClr>
              <a:buSzPts val="100"/>
              <a:buNone/>
              <a:defRPr sz="100">
                <a:solidFill>
                  <a:schemeClr val="lt1"/>
                </a:solidFill>
              </a:defRPr>
            </a:lvl6pPr>
            <a:lvl7pPr marL="3200400" lvl="6" indent="-228600" algn="l">
              <a:lnSpc>
                <a:spcPct val="100000"/>
              </a:lnSpc>
              <a:spcBef>
                <a:spcPts val="0"/>
              </a:spcBef>
              <a:spcAft>
                <a:spcPts val="0"/>
              </a:spcAft>
              <a:buClr>
                <a:schemeClr val="lt1"/>
              </a:buClr>
              <a:buSzPts val="100"/>
              <a:buNone/>
              <a:defRPr sz="100">
                <a:solidFill>
                  <a:schemeClr val="lt1"/>
                </a:solidFill>
              </a:defRPr>
            </a:lvl7pPr>
            <a:lvl8pPr marL="3657600" lvl="7" indent="-228600" algn="l">
              <a:lnSpc>
                <a:spcPct val="100000"/>
              </a:lnSpc>
              <a:spcBef>
                <a:spcPts val="0"/>
              </a:spcBef>
              <a:spcAft>
                <a:spcPts val="0"/>
              </a:spcAft>
              <a:buClr>
                <a:schemeClr val="lt1"/>
              </a:buClr>
              <a:buSzPts val="100"/>
              <a:buNone/>
              <a:defRPr sz="100">
                <a:solidFill>
                  <a:schemeClr val="lt1"/>
                </a:solidFill>
              </a:defRPr>
            </a:lvl8pPr>
            <a:lvl9pPr marL="4114800" lvl="8" indent="-228600" algn="l">
              <a:lnSpc>
                <a:spcPct val="100000"/>
              </a:lnSpc>
              <a:spcBef>
                <a:spcPts val="0"/>
              </a:spcBef>
              <a:spcAft>
                <a:spcPts val="0"/>
              </a:spcAft>
              <a:buClr>
                <a:schemeClr val="lt1"/>
              </a:buClr>
              <a:buSzPts val="100"/>
              <a:buNone/>
              <a:defRPr sz="100">
                <a:solidFill>
                  <a:schemeClr val="lt1"/>
                </a:solidFill>
              </a:defRPr>
            </a:lvl9pPr>
          </a:lstStyle>
          <a:p>
            <a:endParaRPr/>
          </a:p>
        </p:txBody>
      </p:sp>
      <p:sp>
        <p:nvSpPr>
          <p:cNvPr id="1500" name="Google Shape;1500;p42"/>
          <p:cNvSpPr txBox="1">
            <a:spLocks noGrp="1"/>
          </p:cNvSpPr>
          <p:nvPr>
            <p:ph type="body" idx="5"/>
          </p:nvPr>
        </p:nvSpPr>
        <p:spPr>
          <a:xfrm>
            <a:off x="899592" y="4272939"/>
            <a:ext cx="6156684" cy="51305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0"/>
              </a:spcBef>
              <a:spcAft>
                <a:spcPts val="0"/>
              </a:spcAft>
              <a:buClr>
                <a:schemeClr val="lt1"/>
              </a:buClr>
              <a:buSzPts val="2100"/>
              <a:buFont typeface="Arial"/>
              <a:buNone/>
              <a:defRPr>
                <a:solidFill>
                  <a:schemeClr val="lt1"/>
                </a:solidFill>
              </a:defRPr>
            </a:lvl1pPr>
            <a:lvl2pPr marL="914400" lvl="1" indent="-228600" algn="l">
              <a:lnSpc>
                <a:spcPct val="90000"/>
              </a:lnSpc>
              <a:spcBef>
                <a:spcPts val="0"/>
              </a:spcBef>
              <a:spcAft>
                <a:spcPts val="0"/>
              </a:spcAft>
              <a:buClr>
                <a:schemeClr val="lt1"/>
              </a:buClr>
              <a:buSzPts val="1800"/>
              <a:buNone/>
              <a:defRPr>
                <a:solidFill>
                  <a:schemeClr val="lt1"/>
                </a:solidFill>
              </a:defRPr>
            </a:lvl2pPr>
            <a:lvl3pPr marL="1371600" lvl="2" indent="-228600" algn="l">
              <a:lnSpc>
                <a:spcPct val="90000"/>
              </a:lnSpc>
              <a:spcBef>
                <a:spcPts val="0"/>
              </a:spcBef>
              <a:spcAft>
                <a:spcPts val="0"/>
              </a:spcAft>
              <a:buClr>
                <a:schemeClr val="lt1"/>
              </a:buClr>
              <a:buSzPts val="1500"/>
              <a:buNone/>
              <a:defRPr>
                <a:solidFill>
                  <a:schemeClr val="lt1"/>
                </a:solidFill>
              </a:defRPr>
            </a:lvl3pPr>
            <a:lvl4pPr marL="1828800" lvl="3" indent="-228600" algn="l">
              <a:lnSpc>
                <a:spcPct val="90000"/>
              </a:lnSpc>
              <a:spcBef>
                <a:spcPts val="0"/>
              </a:spcBef>
              <a:spcAft>
                <a:spcPts val="0"/>
              </a:spcAft>
              <a:buClr>
                <a:schemeClr val="lt1"/>
              </a:buClr>
              <a:buSzPts val="1350"/>
              <a:buNone/>
              <a:defRPr>
                <a:solidFill>
                  <a:schemeClr val="lt1"/>
                </a:solidFill>
              </a:defRPr>
            </a:lvl4pPr>
            <a:lvl5pPr marL="2286000" lvl="4" indent="-228600" algn="l">
              <a:lnSpc>
                <a:spcPct val="90000"/>
              </a:lnSpc>
              <a:spcBef>
                <a:spcPts val="0"/>
              </a:spcBef>
              <a:spcAft>
                <a:spcPts val="0"/>
              </a:spcAft>
              <a:buClr>
                <a:schemeClr val="lt1"/>
              </a:buClr>
              <a:buSzPts val="1350"/>
              <a:buNone/>
              <a:defRPr>
                <a:solidFill>
                  <a:schemeClr val="lt1"/>
                </a:solidFill>
              </a:defRPr>
            </a:lvl5pPr>
            <a:lvl6pPr marL="2743200" lvl="5" indent="-228600" algn="l">
              <a:lnSpc>
                <a:spcPct val="90000"/>
              </a:lnSpc>
              <a:spcBef>
                <a:spcPts val="0"/>
              </a:spcBef>
              <a:spcAft>
                <a:spcPts val="0"/>
              </a:spcAft>
              <a:buClr>
                <a:schemeClr val="lt1"/>
              </a:buClr>
              <a:buSzPts val="1350"/>
              <a:buNone/>
              <a:defRPr>
                <a:solidFill>
                  <a:schemeClr val="lt1"/>
                </a:solidFill>
              </a:defRPr>
            </a:lvl6pPr>
            <a:lvl7pPr marL="3200400" lvl="6" indent="-228600" algn="l">
              <a:lnSpc>
                <a:spcPct val="90000"/>
              </a:lnSpc>
              <a:spcBef>
                <a:spcPts val="0"/>
              </a:spcBef>
              <a:spcAft>
                <a:spcPts val="0"/>
              </a:spcAft>
              <a:buClr>
                <a:schemeClr val="lt1"/>
              </a:buClr>
              <a:buSzPts val="1350"/>
              <a:buNone/>
              <a:defRPr>
                <a:solidFill>
                  <a:schemeClr val="lt1"/>
                </a:solidFill>
              </a:defRPr>
            </a:lvl7pPr>
            <a:lvl8pPr marL="3657600" lvl="7" indent="-228600" algn="l">
              <a:lnSpc>
                <a:spcPct val="90000"/>
              </a:lnSpc>
              <a:spcBef>
                <a:spcPts val="0"/>
              </a:spcBef>
              <a:spcAft>
                <a:spcPts val="0"/>
              </a:spcAft>
              <a:buClr>
                <a:schemeClr val="lt1"/>
              </a:buClr>
              <a:buSzPts val="1350"/>
              <a:buNone/>
              <a:defRPr>
                <a:solidFill>
                  <a:schemeClr val="lt1"/>
                </a:solidFill>
              </a:defRPr>
            </a:lvl8pPr>
            <a:lvl9pPr marL="4114800" lvl="8" indent="-228600" algn="l">
              <a:lnSpc>
                <a:spcPct val="90000"/>
              </a:lnSpc>
              <a:spcBef>
                <a:spcPts val="0"/>
              </a:spcBef>
              <a:spcAft>
                <a:spcPts val="0"/>
              </a:spcAft>
              <a:buClr>
                <a:schemeClr val="lt1"/>
              </a:buClr>
              <a:buSzPts val="1350"/>
              <a:buNone/>
              <a:defRPr>
                <a:solidFill>
                  <a:schemeClr val="lt1"/>
                </a:solidFill>
              </a:defRPr>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E4512-1D3B-4B73-B042-476E6184E8FF}"/>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de-CH"/>
          </a:p>
        </p:txBody>
      </p:sp>
      <p:sp>
        <p:nvSpPr>
          <p:cNvPr id="3" name="Subtitle 2">
            <a:extLst>
              <a:ext uri="{FF2B5EF4-FFF2-40B4-BE49-F238E27FC236}">
                <a16:creationId xmlns:a16="http://schemas.microsoft.com/office/drawing/2014/main" id="{14168D7F-8149-41A1-BACA-3AE93B5EBA3F}"/>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de-CH"/>
          </a:p>
        </p:txBody>
      </p:sp>
      <p:sp>
        <p:nvSpPr>
          <p:cNvPr id="4" name="Date Placeholder 3">
            <a:extLst>
              <a:ext uri="{FF2B5EF4-FFF2-40B4-BE49-F238E27FC236}">
                <a16:creationId xmlns:a16="http://schemas.microsoft.com/office/drawing/2014/main" id="{2F31F274-2081-4043-A760-EBE78731B51B}"/>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5" name="Footer Placeholder 4">
            <a:extLst>
              <a:ext uri="{FF2B5EF4-FFF2-40B4-BE49-F238E27FC236}">
                <a16:creationId xmlns:a16="http://schemas.microsoft.com/office/drawing/2014/main" id="{06F4A492-DE76-49D9-B2D6-119D939A6403}"/>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8F859CCC-4F98-451F-BD3B-E72AFDCA696C}"/>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693770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BDF6-FBD2-40AF-9486-BB4A908B2A31}"/>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6FAC614F-9AF2-40AF-A811-367A6AFA5EA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8E787B81-7873-4625-90C6-65B7D39F68FA}"/>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5" name="Footer Placeholder 4">
            <a:extLst>
              <a:ext uri="{FF2B5EF4-FFF2-40B4-BE49-F238E27FC236}">
                <a16:creationId xmlns:a16="http://schemas.microsoft.com/office/drawing/2014/main" id="{7D062558-7E3E-4F68-94CA-8F448DCC8E48}"/>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2A3E61FB-1357-46F5-903C-1994E98B264D}"/>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225866385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FD0C7-725B-4BFF-9522-83239C8F81B4}"/>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de-CH"/>
          </a:p>
        </p:txBody>
      </p:sp>
      <p:sp>
        <p:nvSpPr>
          <p:cNvPr id="3" name="Text Placeholder 2">
            <a:extLst>
              <a:ext uri="{FF2B5EF4-FFF2-40B4-BE49-F238E27FC236}">
                <a16:creationId xmlns:a16="http://schemas.microsoft.com/office/drawing/2014/main" id="{C97E1048-3DC5-4B9C-899F-DED6314AE266}"/>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5B5DBFD-FBBF-4914-87A2-F3A61F56DED9}"/>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5" name="Footer Placeholder 4">
            <a:extLst>
              <a:ext uri="{FF2B5EF4-FFF2-40B4-BE49-F238E27FC236}">
                <a16:creationId xmlns:a16="http://schemas.microsoft.com/office/drawing/2014/main" id="{EB7571A4-73D2-444B-9013-7EFE083B18DF}"/>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C7CCFB92-7142-4854-ACC6-4129F01E7055}"/>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87939116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36279-2318-4AD6-A5F8-75FAC2F47DDA}"/>
              </a:ext>
            </a:extLst>
          </p:cNvPr>
          <p:cNvSpPr>
            <a:spLocks noGrp="1"/>
          </p:cNvSpPr>
          <p:nvPr>
            <p:ph type="title"/>
          </p:nvPr>
        </p:nvSpPr>
        <p:spPr/>
        <p:txBody>
          <a:bodyPr/>
          <a:lstStyle/>
          <a:p>
            <a:r>
              <a:rPr lang="en-US"/>
              <a:t>Click to edit Master title style</a:t>
            </a:r>
            <a:endParaRPr lang="de-CH"/>
          </a:p>
        </p:txBody>
      </p:sp>
      <p:sp>
        <p:nvSpPr>
          <p:cNvPr id="3" name="Content Placeholder 2">
            <a:extLst>
              <a:ext uri="{FF2B5EF4-FFF2-40B4-BE49-F238E27FC236}">
                <a16:creationId xmlns:a16="http://schemas.microsoft.com/office/drawing/2014/main" id="{7AD0583D-F808-46BC-A112-FEA6430F4722}"/>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Content Placeholder 3">
            <a:extLst>
              <a:ext uri="{FF2B5EF4-FFF2-40B4-BE49-F238E27FC236}">
                <a16:creationId xmlns:a16="http://schemas.microsoft.com/office/drawing/2014/main" id="{4FE9A202-30E0-43D7-8764-65A6F84FDDAC}"/>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Date Placeholder 4">
            <a:extLst>
              <a:ext uri="{FF2B5EF4-FFF2-40B4-BE49-F238E27FC236}">
                <a16:creationId xmlns:a16="http://schemas.microsoft.com/office/drawing/2014/main" id="{32791E6B-307F-487A-ACE7-95C6B653CB57}"/>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6" name="Footer Placeholder 5">
            <a:extLst>
              <a:ext uri="{FF2B5EF4-FFF2-40B4-BE49-F238E27FC236}">
                <a16:creationId xmlns:a16="http://schemas.microsoft.com/office/drawing/2014/main" id="{2621F60B-CB79-4100-B5DF-1E9EA55C1EE4}"/>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8193C06A-1F3A-41DA-8ED0-F1B0534320A5}"/>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233277654"/>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837BF-12E0-4609-8885-BA3B61207024}"/>
              </a:ext>
            </a:extLst>
          </p:cNvPr>
          <p:cNvSpPr>
            <a:spLocks noGrp="1"/>
          </p:cNvSpPr>
          <p:nvPr>
            <p:ph type="title"/>
          </p:nvPr>
        </p:nvSpPr>
        <p:spPr>
          <a:xfrm>
            <a:off x="629841" y="273844"/>
            <a:ext cx="7886700" cy="994172"/>
          </a:xfrm>
        </p:spPr>
        <p:txBody>
          <a:bodyPr/>
          <a:lstStyle/>
          <a:p>
            <a:r>
              <a:rPr lang="en-US"/>
              <a:t>Click to edit Master title style</a:t>
            </a:r>
            <a:endParaRPr lang="de-CH"/>
          </a:p>
        </p:txBody>
      </p:sp>
      <p:sp>
        <p:nvSpPr>
          <p:cNvPr id="3" name="Text Placeholder 2">
            <a:extLst>
              <a:ext uri="{FF2B5EF4-FFF2-40B4-BE49-F238E27FC236}">
                <a16:creationId xmlns:a16="http://schemas.microsoft.com/office/drawing/2014/main" id="{41D6F202-5F12-4652-B24C-DE18E1A337B7}"/>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49BF7499-BB9D-474C-80E4-FBDD9AF94F76}"/>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5" name="Text Placeholder 4">
            <a:extLst>
              <a:ext uri="{FF2B5EF4-FFF2-40B4-BE49-F238E27FC236}">
                <a16:creationId xmlns:a16="http://schemas.microsoft.com/office/drawing/2014/main" id="{1FE8ABCD-03D9-487D-A401-5C46542B96BC}"/>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3290E7B8-775C-4651-8505-06EEF69C7C79}"/>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7" name="Date Placeholder 6">
            <a:extLst>
              <a:ext uri="{FF2B5EF4-FFF2-40B4-BE49-F238E27FC236}">
                <a16:creationId xmlns:a16="http://schemas.microsoft.com/office/drawing/2014/main" id="{5EE55546-7C7E-4AE1-B224-70E058A04CB8}"/>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8" name="Footer Placeholder 7">
            <a:extLst>
              <a:ext uri="{FF2B5EF4-FFF2-40B4-BE49-F238E27FC236}">
                <a16:creationId xmlns:a16="http://schemas.microsoft.com/office/drawing/2014/main" id="{0A87DA8F-0A89-45FF-A3CC-8973287CFF46}"/>
              </a:ext>
            </a:extLst>
          </p:cNvPr>
          <p:cNvSpPr>
            <a:spLocks noGrp="1"/>
          </p:cNvSpPr>
          <p:nvPr>
            <p:ph type="ftr" sz="quarter" idx="11"/>
          </p:nvPr>
        </p:nvSpPr>
        <p:spPr/>
        <p:txBody>
          <a:bodyPr/>
          <a:lstStyle/>
          <a:p>
            <a:endParaRPr lang="de-CH"/>
          </a:p>
        </p:txBody>
      </p:sp>
      <p:sp>
        <p:nvSpPr>
          <p:cNvPr id="9" name="Slide Number Placeholder 8">
            <a:extLst>
              <a:ext uri="{FF2B5EF4-FFF2-40B4-BE49-F238E27FC236}">
                <a16:creationId xmlns:a16="http://schemas.microsoft.com/office/drawing/2014/main" id="{D52A632D-9625-4B76-A006-24C009E135AD}"/>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56959264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22A4D9-592C-47DB-A38B-6773D38A3113}"/>
              </a:ext>
            </a:extLst>
          </p:cNvPr>
          <p:cNvSpPr>
            <a:spLocks noGrp="1"/>
          </p:cNvSpPr>
          <p:nvPr>
            <p:ph type="title"/>
          </p:nvPr>
        </p:nvSpPr>
        <p:spPr/>
        <p:txBody>
          <a:bodyPr/>
          <a:lstStyle/>
          <a:p>
            <a:r>
              <a:rPr lang="en-US"/>
              <a:t>Click to edit Master title style</a:t>
            </a:r>
            <a:endParaRPr lang="de-CH"/>
          </a:p>
        </p:txBody>
      </p:sp>
      <p:sp>
        <p:nvSpPr>
          <p:cNvPr id="3" name="Date Placeholder 2">
            <a:extLst>
              <a:ext uri="{FF2B5EF4-FFF2-40B4-BE49-F238E27FC236}">
                <a16:creationId xmlns:a16="http://schemas.microsoft.com/office/drawing/2014/main" id="{30F8F040-BDDF-4877-8526-169F2DA14C15}"/>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4" name="Footer Placeholder 3">
            <a:extLst>
              <a:ext uri="{FF2B5EF4-FFF2-40B4-BE49-F238E27FC236}">
                <a16:creationId xmlns:a16="http://schemas.microsoft.com/office/drawing/2014/main" id="{7E90B3BB-C496-4AF5-8EB6-7559F47A6841}"/>
              </a:ext>
            </a:extLst>
          </p:cNvPr>
          <p:cNvSpPr>
            <a:spLocks noGrp="1"/>
          </p:cNvSpPr>
          <p:nvPr>
            <p:ph type="ftr" sz="quarter" idx="11"/>
          </p:nvPr>
        </p:nvSpPr>
        <p:spPr/>
        <p:txBody>
          <a:bodyPr/>
          <a:lstStyle/>
          <a:p>
            <a:endParaRPr lang="de-CH"/>
          </a:p>
        </p:txBody>
      </p:sp>
      <p:sp>
        <p:nvSpPr>
          <p:cNvPr id="5" name="Slide Number Placeholder 4">
            <a:extLst>
              <a:ext uri="{FF2B5EF4-FFF2-40B4-BE49-F238E27FC236}">
                <a16:creationId xmlns:a16="http://schemas.microsoft.com/office/drawing/2014/main" id="{87FE77DB-3A65-40BB-95CE-131D701F68B3}"/>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397424765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86202C-9526-41D5-A80B-2DF289677874}"/>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3" name="Footer Placeholder 2">
            <a:extLst>
              <a:ext uri="{FF2B5EF4-FFF2-40B4-BE49-F238E27FC236}">
                <a16:creationId xmlns:a16="http://schemas.microsoft.com/office/drawing/2014/main" id="{1E3DB588-08C7-4A6C-AB92-AA66E93DA399}"/>
              </a:ext>
            </a:extLst>
          </p:cNvPr>
          <p:cNvSpPr>
            <a:spLocks noGrp="1"/>
          </p:cNvSpPr>
          <p:nvPr>
            <p:ph type="ftr" sz="quarter" idx="11"/>
          </p:nvPr>
        </p:nvSpPr>
        <p:spPr/>
        <p:txBody>
          <a:bodyPr/>
          <a:lstStyle/>
          <a:p>
            <a:endParaRPr lang="de-CH"/>
          </a:p>
        </p:txBody>
      </p:sp>
      <p:sp>
        <p:nvSpPr>
          <p:cNvPr id="4" name="Slide Number Placeholder 3">
            <a:extLst>
              <a:ext uri="{FF2B5EF4-FFF2-40B4-BE49-F238E27FC236}">
                <a16:creationId xmlns:a16="http://schemas.microsoft.com/office/drawing/2014/main" id="{726035E7-88C8-4D96-B785-776340A7BD1B}"/>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26359942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C2E0B-BAAE-488E-8A9B-5E2F972818B3}"/>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de-CH"/>
          </a:p>
        </p:txBody>
      </p:sp>
      <p:sp>
        <p:nvSpPr>
          <p:cNvPr id="3" name="Content Placeholder 2">
            <a:extLst>
              <a:ext uri="{FF2B5EF4-FFF2-40B4-BE49-F238E27FC236}">
                <a16:creationId xmlns:a16="http://schemas.microsoft.com/office/drawing/2014/main" id="{308C22BD-ADB1-4F08-B9D6-E993F811FC60}"/>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Text Placeholder 3">
            <a:extLst>
              <a:ext uri="{FF2B5EF4-FFF2-40B4-BE49-F238E27FC236}">
                <a16:creationId xmlns:a16="http://schemas.microsoft.com/office/drawing/2014/main" id="{CB329BCF-9547-4664-BC89-023CF460CDDB}"/>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74B46FE1-476B-4893-8CD9-264AC97F89A0}"/>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6" name="Footer Placeholder 5">
            <a:extLst>
              <a:ext uri="{FF2B5EF4-FFF2-40B4-BE49-F238E27FC236}">
                <a16:creationId xmlns:a16="http://schemas.microsoft.com/office/drawing/2014/main" id="{7235B88A-2D78-46C2-BBA5-A7E4B6C778E0}"/>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1CFBCD13-0D0A-4531-9C78-280B19232CD6}"/>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81395891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82F91-0DE7-463A-B320-CFD88985B964}"/>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de-CH"/>
          </a:p>
        </p:txBody>
      </p:sp>
      <p:sp>
        <p:nvSpPr>
          <p:cNvPr id="3" name="Picture Placeholder 2">
            <a:extLst>
              <a:ext uri="{FF2B5EF4-FFF2-40B4-BE49-F238E27FC236}">
                <a16:creationId xmlns:a16="http://schemas.microsoft.com/office/drawing/2014/main" id="{DA8FAE06-08B0-40A8-8F3E-C20E2667A7C7}"/>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de-CH"/>
          </a:p>
        </p:txBody>
      </p:sp>
      <p:sp>
        <p:nvSpPr>
          <p:cNvPr id="4" name="Text Placeholder 3">
            <a:extLst>
              <a:ext uri="{FF2B5EF4-FFF2-40B4-BE49-F238E27FC236}">
                <a16:creationId xmlns:a16="http://schemas.microsoft.com/office/drawing/2014/main" id="{F52DC7CF-A958-437D-97CD-D3E81DB92357}"/>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FBC2DCF7-E5CF-40ED-9C23-5F54FB7C501D}"/>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6" name="Footer Placeholder 5">
            <a:extLst>
              <a:ext uri="{FF2B5EF4-FFF2-40B4-BE49-F238E27FC236}">
                <a16:creationId xmlns:a16="http://schemas.microsoft.com/office/drawing/2014/main" id="{46B598A1-F516-4BF3-A1DB-EFB3FD805F93}"/>
              </a:ext>
            </a:extLst>
          </p:cNvPr>
          <p:cNvSpPr>
            <a:spLocks noGrp="1"/>
          </p:cNvSpPr>
          <p:nvPr>
            <p:ph type="ftr" sz="quarter" idx="11"/>
          </p:nvPr>
        </p:nvSpPr>
        <p:spPr/>
        <p:txBody>
          <a:bodyPr/>
          <a:lstStyle/>
          <a:p>
            <a:endParaRPr lang="de-CH"/>
          </a:p>
        </p:txBody>
      </p:sp>
      <p:sp>
        <p:nvSpPr>
          <p:cNvPr id="7" name="Slide Number Placeholder 6">
            <a:extLst>
              <a:ext uri="{FF2B5EF4-FFF2-40B4-BE49-F238E27FC236}">
                <a16:creationId xmlns:a16="http://schemas.microsoft.com/office/drawing/2014/main" id="{24DCE8FE-0171-448F-8772-43B1E4122EF1}"/>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226521931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7D866-2D41-48BC-9DC3-7FEE77BA7CD7}"/>
              </a:ext>
            </a:extLst>
          </p:cNvPr>
          <p:cNvSpPr>
            <a:spLocks noGrp="1"/>
          </p:cNvSpPr>
          <p:nvPr>
            <p:ph type="title"/>
          </p:nvPr>
        </p:nvSpPr>
        <p:spPr/>
        <p:txBody>
          <a:bodyPr/>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07477519-4E02-40D8-8B6A-3A512977D4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56831AF6-5DD6-4C3B-B500-F46F75D54246}"/>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5" name="Footer Placeholder 4">
            <a:extLst>
              <a:ext uri="{FF2B5EF4-FFF2-40B4-BE49-F238E27FC236}">
                <a16:creationId xmlns:a16="http://schemas.microsoft.com/office/drawing/2014/main" id="{A75992F3-29F5-4955-B2D5-391EC52DB763}"/>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DBDB107A-54F3-441F-911A-3CD57FDE6E72}"/>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412323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349AB2-2AB2-43A7-8656-1622691F72CF}"/>
              </a:ext>
            </a:extLst>
          </p:cNvPr>
          <p:cNvSpPr>
            <a:spLocks noGrp="1"/>
          </p:cNvSpPr>
          <p:nvPr>
            <p:ph type="title" orient="vert"/>
          </p:nvPr>
        </p:nvSpPr>
        <p:spPr>
          <a:xfrm>
            <a:off x="6543675" y="273844"/>
            <a:ext cx="1971675" cy="4358879"/>
          </a:xfrm>
        </p:spPr>
        <p:txBody>
          <a:bodyPr vert="eaVert"/>
          <a:lstStyle/>
          <a:p>
            <a:r>
              <a:rPr lang="en-US"/>
              <a:t>Click to edit Master title style</a:t>
            </a:r>
            <a:endParaRPr lang="de-CH"/>
          </a:p>
        </p:txBody>
      </p:sp>
      <p:sp>
        <p:nvSpPr>
          <p:cNvPr id="3" name="Vertical Text Placeholder 2">
            <a:extLst>
              <a:ext uri="{FF2B5EF4-FFF2-40B4-BE49-F238E27FC236}">
                <a16:creationId xmlns:a16="http://schemas.microsoft.com/office/drawing/2014/main" id="{0E3361E9-F971-441C-8CE6-36B5044224CE}"/>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18CF5765-AAA1-4EBA-9889-B58751F154F4}"/>
              </a:ext>
            </a:extLst>
          </p:cNvPr>
          <p:cNvSpPr>
            <a:spLocks noGrp="1"/>
          </p:cNvSpPr>
          <p:nvPr>
            <p:ph type="dt" sz="half" idx="10"/>
          </p:nvPr>
        </p:nvSpPr>
        <p:spPr/>
        <p:txBody>
          <a:bodyPr/>
          <a:lstStyle/>
          <a:p>
            <a:fld id="{9E9B238C-2335-4007-98C9-471C02CC43B6}" type="datetimeFigureOut">
              <a:rPr lang="de-CH" smtClean="0"/>
              <a:t>12.11.2024</a:t>
            </a:fld>
            <a:endParaRPr lang="de-CH"/>
          </a:p>
        </p:txBody>
      </p:sp>
      <p:sp>
        <p:nvSpPr>
          <p:cNvPr id="5" name="Footer Placeholder 4">
            <a:extLst>
              <a:ext uri="{FF2B5EF4-FFF2-40B4-BE49-F238E27FC236}">
                <a16:creationId xmlns:a16="http://schemas.microsoft.com/office/drawing/2014/main" id="{71F360DF-246C-4E18-B36B-0922733683DC}"/>
              </a:ext>
            </a:extLst>
          </p:cNvPr>
          <p:cNvSpPr>
            <a:spLocks noGrp="1"/>
          </p:cNvSpPr>
          <p:nvPr>
            <p:ph type="ftr" sz="quarter" idx="11"/>
          </p:nvPr>
        </p:nvSpPr>
        <p:spPr/>
        <p:txBody>
          <a:bodyPr/>
          <a:lstStyle/>
          <a:p>
            <a:endParaRPr lang="de-CH"/>
          </a:p>
        </p:txBody>
      </p:sp>
      <p:sp>
        <p:nvSpPr>
          <p:cNvPr id="6" name="Slide Number Placeholder 5">
            <a:extLst>
              <a:ext uri="{FF2B5EF4-FFF2-40B4-BE49-F238E27FC236}">
                <a16:creationId xmlns:a16="http://schemas.microsoft.com/office/drawing/2014/main" id="{F8C95E4A-A865-4DAD-8AEC-EE7D584D640C}"/>
              </a:ext>
            </a:extLst>
          </p:cNvPr>
          <p:cNvSpPr>
            <a:spLocks noGrp="1"/>
          </p:cNvSpPr>
          <p:nvPr>
            <p:ph type="sldNum" sz="quarter" idx="12"/>
          </p:nvPr>
        </p:nvSpPr>
        <p:spPr/>
        <p:txBody>
          <a:bodyPr/>
          <a:lstStyle/>
          <a:p>
            <a:fld id="{FC4AC485-25DE-431E-B345-9C0A15BB7F8A}" type="slidenum">
              <a:rPr lang="de-CH" smtClean="0"/>
              <a:t>‹#›</a:t>
            </a:fld>
            <a:endParaRPr lang="de-CH"/>
          </a:p>
        </p:txBody>
      </p:sp>
    </p:spTree>
    <p:extLst>
      <p:ext uri="{BB962C8B-B14F-4D97-AF65-F5344CB8AC3E}">
        <p14:creationId xmlns:p14="http://schemas.microsoft.com/office/powerpoint/2010/main" val="1928104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One Content">
    <p:spTree>
      <p:nvGrpSpPr>
        <p:cNvPr id="1" name=""/>
        <p:cNvGrpSpPr/>
        <p:nvPr/>
      </p:nvGrpSpPr>
      <p:grpSpPr>
        <a:xfrm>
          <a:off x="0" y="0"/>
          <a:ext cx="0" cy="0"/>
          <a:chOff x="0" y="0"/>
          <a:chExt cx="0" cy="0"/>
        </a:xfrm>
      </p:grpSpPr>
      <p:sp>
        <p:nvSpPr>
          <p:cNvPr id="3" name="Inhaltsplatzhalter 2"/>
          <p:cNvSpPr>
            <a:spLocks noGrp="1"/>
          </p:cNvSpPr>
          <p:nvPr>
            <p:ph idx="1" hasCustomPrompt="1"/>
          </p:nvPr>
        </p:nvSpPr>
        <p:spPr bwMode="black">
          <a:xfrm>
            <a:off x="899592" y="1113588"/>
            <a:ext cx="7884000" cy="3672000"/>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en-GB"/>
              <a:t>Click to edit text. Use the buttons “Increase List Level” and “Decrease List Level” for copytext or bullet levels.</a:t>
            </a:r>
          </a:p>
          <a:p>
            <a:pPr lvl="1"/>
            <a:r>
              <a:rPr lang="en-GB"/>
              <a:t>Level 2</a:t>
            </a:r>
          </a:p>
          <a:p>
            <a:pPr lvl="2"/>
            <a:r>
              <a:rPr lang="en-GB"/>
              <a:t>Level 3</a:t>
            </a:r>
          </a:p>
          <a:p>
            <a:pPr lvl="3"/>
            <a:r>
              <a:rPr lang="en-GB"/>
              <a:t>Level 4</a:t>
            </a:r>
          </a:p>
          <a:p>
            <a:pPr lvl="4"/>
            <a:r>
              <a:rPr lang="en-GB"/>
              <a:t>Level 5</a:t>
            </a:r>
          </a:p>
          <a:p>
            <a:pPr lvl="5"/>
            <a:r>
              <a:rPr lang="en-GB"/>
              <a:t>Level 6</a:t>
            </a:r>
          </a:p>
          <a:p>
            <a:pPr lvl="6"/>
            <a:r>
              <a:rPr lang="en-GB"/>
              <a:t>Level 7</a:t>
            </a:r>
          </a:p>
          <a:p>
            <a:pPr lvl="7"/>
            <a:r>
              <a:rPr lang="en-GB"/>
              <a:t>Level 8</a:t>
            </a:r>
          </a:p>
          <a:p>
            <a:pPr lvl="8"/>
            <a:r>
              <a:rPr lang="en-GB"/>
              <a:t>Level 9</a:t>
            </a:r>
          </a:p>
        </p:txBody>
      </p:sp>
      <p:sp>
        <p:nvSpPr>
          <p:cNvPr id="5" name="Fußzeilenplatzhalter 4"/>
          <p:cNvSpPr>
            <a:spLocks noGrp="1"/>
          </p:cNvSpPr>
          <p:nvPr>
            <p:ph type="ftr" sz="quarter" idx="11"/>
          </p:nvPr>
        </p:nvSpPr>
        <p:spPr bwMode="black">
          <a:xfrm rot="16200000">
            <a:off x="-1234001" y="2544750"/>
            <a:ext cx="3078959" cy="215927"/>
          </a:xfrm>
        </p:spPr>
        <p:txBody>
          <a:bodyPr/>
          <a:lstStyle/>
          <a:p>
            <a:r>
              <a:rPr lang="en-US"/>
              <a:t>Introduction to Telemetry </a:t>
            </a:r>
            <a:endParaRPr lang="en-GB"/>
          </a:p>
        </p:txBody>
      </p:sp>
      <p:sp>
        <p:nvSpPr>
          <p:cNvPr id="6" name="Foliennummernplatzhalter 5"/>
          <p:cNvSpPr>
            <a:spLocks noGrp="1"/>
          </p:cNvSpPr>
          <p:nvPr>
            <p:ph type="sldNum" sz="quarter" idx="12"/>
          </p:nvPr>
        </p:nvSpPr>
        <p:spPr bwMode="black"/>
        <p:txBody>
          <a:bodyPr/>
          <a:lstStyle/>
          <a:p>
            <a:fld id="{8FF9B0DE-3FEB-4AA0-B465-B80EF7C1333D}" type="slidenum">
              <a:rPr lang="en-GB" smtClean="0"/>
              <a:t>‹#›</a:t>
            </a:fld>
            <a:endParaRPr lang="en-GB"/>
          </a:p>
        </p:txBody>
      </p:sp>
      <p:sp>
        <p:nvSpPr>
          <p:cNvPr id="12" name="Titel 11"/>
          <p:cNvSpPr>
            <a:spLocks noGrp="1"/>
          </p:cNvSpPr>
          <p:nvPr>
            <p:ph type="title" hasCustomPrompt="1"/>
          </p:nvPr>
        </p:nvSpPr>
        <p:spPr bwMode="black">
          <a:xfrm>
            <a:off x="899592" y="249492"/>
            <a:ext cx="7884000" cy="540000"/>
          </a:xfrm>
        </p:spPr>
        <p:txBody>
          <a:bodyPr/>
          <a:lstStyle>
            <a:lvl1pPr>
              <a:defRPr/>
            </a:lvl1pPr>
          </a:lstStyle>
          <a:p>
            <a:r>
              <a:rPr lang="en-GB"/>
              <a:t>Click to edit title</a:t>
            </a:r>
          </a:p>
        </p:txBody>
      </p:sp>
    </p:spTree>
    <p:extLst>
      <p:ext uri="{BB962C8B-B14F-4D97-AF65-F5344CB8AC3E}">
        <p14:creationId xmlns:p14="http://schemas.microsoft.com/office/powerpoint/2010/main" val="33436273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2" Type="http://schemas.openxmlformats.org/officeDocument/2006/relationships/slideLayout" Target="../slideLayouts/slideLayout13.xml"/><Relationship Id="rId16" Type="http://schemas.openxmlformats.org/officeDocument/2006/relationships/theme" Target="../theme/theme2.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3.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6.xml"/><Relationship Id="rId13" Type="http://schemas.openxmlformats.org/officeDocument/2006/relationships/theme" Target="../theme/theme4.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slideLayout" Target="../slideLayouts/slideLayout50.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457200" y="205978"/>
            <a:ext cx="8229600" cy="857251"/>
          </a:xfrm>
          <a:prstGeom prst="rect">
            <a:avLst/>
          </a:prstGeom>
          <a:noFill/>
          <a:ln>
            <a:noFill/>
          </a:ln>
        </p:spPr>
        <p:txBody>
          <a:bodyPr spcFirstLastPara="1" wrap="square" lIns="45700" tIns="45700" rIns="45700" bIns="45700" anchor="ctr" anchorCtr="0">
            <a:normAutofit/>
          </a:bodyPr>
          <a:lstStyle>
            <a:lvl1pPr marR="0" lvl="0"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1pPr>
            <a:lvl2pPr marR="0" lvl="1"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4400"/>
              <a:buFont typeface="Calibri"/>
              <a:buNone/>
              <a:defRPr sz="4400" b="0" i="0" u="none" strike="noStrike" cap="none">
                <a:solidFill>
                  <a:srgbClr val="000000"/>
                </a:solidFill>
                <a:latin typeface="Calibri"/>
                <a:ea typeface="Calibri"/>
                <a:cs typeface="Calibri"/>
                <a:sym typeface="Calibri"/>
              </a:defRPr>
            </a:lvl9pPr>
          </a:lstStyle>
          <a:p>
            <a:endParaRPr/>
          </a:p>
        </p:txBody>
      </p:sp>
      <p:sp>
        <p:nvSpPr>
          <p:cNvPr id="52" name="Google Shape;52;p13"/>
          <p:cNvSpPr txBox="1">
            <a:spLocks noGrp="1"/>
          </p:cNvSpPr>
          <p:nvPr>
            <p:ph type="body" idx="1"/>
          </p:nvPr>
        </p:nvSpPr>
        <p:spPr>
          <a:xfrm>
            <a:off x="457200" y="1200150"/>
            <a:ext cx="8229600" cy="3394473"/>
          </a:xfrm>
          <a:prstGeom prst="rect">
            <a:avLst/>
          </a:prstGeom>
          <a:noFill/>
          <a:ln>
            <a:noFill/>
          </a:ln>
        </p:spPr>
        <p:txBody>
          <a:bodyPr spcFirstLastPara="1" wrap="square" lIns="45700" tIns="45700" rIns="45700" bIns="45700" anchor="t" anchorCtr="0">
            <a:normAutofit/>
          </a:bodyPr>
          <a:lstStyle>
            <a:lvl1pPr marL="457200" marR="0" lvl="0" indent="-431800" algn="l" rtl="0">
              <a:lnSpc>
                <a:spcPct val="100000"/>
              </a:lnSpc>
              <a:spcBef>
                <a:spcPts val="700"/>
              </a:spcBef>
              <a:spcAft>
                <a:spcPts val="0"/>
              </a:spcAft>
              <a:buClr>
                <a:srgbClr val="000000"/>
              </a:buClr>
              <a:buSzPts val="3200"/>
              <a:buFont typeface="Arial"/>
              <a:buChar char="•"/>
              <a:defRPr sz="3200" b="0" i="0" u="none" strike="noStrike" cap="none">
                <a:solidFill>
                  <a:srgbClr val="000000"/>
                </a:solidFill>
                <a:latin typeface="Calibri"/>
                <a:ea typeface="Calibri"/>
                <a:cs typeface="Calibri"/>
                <a:sym typeface="Calibri"/>
              </a:defRPr>
            </a:lvl1pPr>
            <a:lvl2pPr marL="914400" marR="0" lvl="1" indent="-431800" algn="l" rtl="0">
              <a:lnSpc>
                <a:spcPct val="100000"/>
              </a:lnSpc>
              <a:spcBef>
                <a:spcPts val="700"/>
              </a:spcBef>
              <a:spcAft>
                <a:spcPts val="0"/>
              </a:spcAft>
              <a:buClr>
                <a:srgbClr val="000000"/>
              </a:buClr>
              <a:buSzPts val="3200"/>
              <a:buFont typeface="Arial"/>
              <a:buChar char="–"/>
              <a:defRPr sz="3200" b="0" i="0" u="none" strike="noStrike" cap="none">
                <a:solidFill>
                  <a:srgbClr val="000000"/>
                </a:solidFill>
                <a:latin typeface="Calibri"/>
                <a:ea typeface="Calibri"/>
                <a:cs typeface="Calibri"/>
                <a:sym typeface="Calibri"/>
              </a:defRPr>
            </a:lvl2pPr>
            <a:lvl3pPr marL="1371600" marR="0" lvl="2" indent="-431800" algn="l" rtl="0">
              <a:lnSpc>
                <a:spcPct val="100000"/>
              </a:lnSpc>
              <a:spcBef>
                <a:spcPts val="700"/>
              </a:spcBef>
              <a:spcAft>
                <a:spcPts val="0"/>
              </a:spcAft>
              <a:buClr>
                <a:srgbClr val="000000"/>
              </a:buClr>
              <a:buSzPts val="3200"/>
              <a:buFont typeface="Arial"/>
              <a:buChar char="•"/>
              <a:defRPr sz="3200" b="0" i="0" u="none" strike="noStrike" cap="none">
                <a:solidFill>
                  <a:srgbClr val="000000"/>
                </a:solidFill>
                <a:latin typeface="Calibri"/>
                <a:ea typeface="Calibri"/>
                <a:cs typeface="Calibri"/>
                <a:sym typeface="Calibri"/>
              </a:defRPr>
            </a:lvl3pPr>
            <a:lvl4pPr marL="1828800" marR="0" lvl="3" indent="-431800" algn="l" rtl="0">
              <a:lnSpc>
                <a:spcPct val="100000"/>
              </a:lnSpc>
              <a:spcBef>
                <a:spcPts val="700"/>
              </a:spcBef>
              <a:spcAft>
                <a:spcPts val="0"/>
              </a:spcAft>
              <a:buClr>
                <a:srgbClr val="000000"/>
              </a:buClr>
              <a:buSzPts val="3200"/>
              <a:buFont typeface="Arial"/>
              <a:buChar char="–"/>
              <a:defRPr sz="3200" b="0" i="0" u="none" strike="noStrike" cap="none">
                <a:solidFill>
                  <a:srgbClr val="000000"/>
                </a:solidFill>
                <a:latin typeface="Calibri"/>
                <a:ea typeface="Calibri"/>
                <a:cs typeface="Calibri"/>
                <a:sym typeface="Calibri"/>
              </a:defRPr>
            </a:lvl4pPr>
            <a:lvl5pPr marL="2286000" marR="0" lvl="4" indent="-431800" algn="l" rtl="0">
              <a:lnSpc>
                <a:spcPct val="100000"/>
              </a:lnSpc>
              <a:spcBef>
                <a:spcPts val="700"/>
              </a:spcBef>
              <a:spcAft>
                <a:spcPts val="0"/>
              </a:spcAft>
              <a:buClr>
                <a:srgbClr val="000000"/>
              </a:buClr>
              <a:buSzPts val="3200"/>
              <a:buFont typeface="Arial"/>
              <a:buChar char="»"/>
              <a:defRPr sz="3200" b="0" i="0" u="none" strike="noStrike" cap="none">
                <a:solidFill>
                  <a:srgbClr val="000000"/>
                </a:solidFill>
                <a:latin typeface="Calibri"/>
                <a:ea typeface="Calibri"/>
                <a:cs typeface="Calibri"/>
                <a:sym typeface="Calibri"/>
              </a:defRPr>
            </a:lvl5pPr>
            <a:lvl6pPr marL="2743200" marR="0" lvl="5" indent="-431800" algn="l" rtl="0">
              <a:lnSpc>
                <a:spcPct val="100000"/>
              </a:lnSpc>
              <a:spcBef>
                <a:spcPts val="700"/>
              </a:spcBef>
              <a:spcAft>
                <a:spcPts val="0"/>
              </a:spcAft>
              <a:buClr>
                <a:srgbClr val="000000"/>
              </a:buClr>
              <a:buSzPts val="3200"/>
              <a:buFont typeface="Arial"/>
              <a:buChar char="•"/>
              <a:defRPr sz="3200" b="0" i="0" u="none" strike="noStrike" cap="none">
                <a:solidFill>
                  <a:srgbClr val="000000"/>
                </a:solidFill>
                <a:latin typeface="Calibri"/>
                <a:ea typeface="Calibri"/>
                <a:cs typeface="Calibri"/>
                <a:sym typeface="Calibri"/>
              </a:defRPr>
            </a:lvl6pPr>
            <a:lvl7pPr marL="3200400" marR="0" lvl="6" indent="-431800" algn="l" rtl="0">
              <a:lnSpc>
                <a:spcPct val="100000"/>
              </a:lnSpc>
              <a:spcBef>
                <a:spcPts val="700"/>
              </a:spcBef>
              <a:spcAft>
                <a:spcPts val="0"/>
              </a:spcAft>
              <a:buClr>
                <a:srgbClr val="000000"/>
              </a:buClr>
              <a:buSzPts val="3200"/>
              <a:buFont typeface="Arial"/>
              <a:buChar char="•"/>
              <a:defRPr sz="3200" b="0" i="0" u="none" strike="noStrike" cap="none">
                <a:solidFill>
                  <a:srgbClr val="000000"/>
                </a:solidFill>
                <a:latin typeface="Calibri"/>
                <a:ea typeface="Calibri"/>
                <a:cs typeface="Calibri"/>
                <a:sym typeface="Calibri"/>
              </a:defRPr>
            </a:lvl7pPr>
            <a:lvl8pPr marL="3657600" marR="0" lvl="7" indent="-431800" algn="l" rtl="0">
              <a:lnSpc>
                <a:spcPct val="100000"/>
              </a:lnSpc>
              <a:spcBef>
                <a:spcPts val="700"/>
              </a:spcBef>
              <a:spcAft>
                <a:spcPts val="0"/>
              </a:spcAft>
              <a:buClr>
                <a:srgbClr val="000000"/>
              </a:buClr>
              <a:buSzPts val="3200"/>
              <a:buFont typeface="Arial"/>
              <a:buChar char="•"/>
              <a:defRPr sz="3200" b="0" i="0" u="none" strike="noStrike" cap="none">
                <a:solidFill>
                  <a:srgbClr val="000000"/>
                </a:solidFill>
                <a:latin typeface="Calibri"/>
                <a:ea typeface="Calibri"/>
                <a:cs typeface="Calibri"/>
                <a:sym typeface="Calibri"/>
              </a:defRPr>
            </a:lvl8pPr>
            <a:lvl9pPr marL="4114800" marR="0" lvl="8" indent="-431800" algn="l" rtl="0">
              <a:lnSpc>
                <a:spcPct val="100000"/>
              </a:lnSpc>
              <a:spcBef>
                <a:spcPts val="700"/>
              </a:spcBef>
              <a:spcAft>
                <a:spcPts val="0"/>
              </a:spcAft>
              <a:buClr>
                <a:srgbClr val="000000"/>
              </a:buClr>
              <a:buSzPts val="3200"/>
              <a:buFont typeface="Arial"/>
              <a:buChar char="•"/>
              <a:defRPr sz="3200" b="0" i="0" u="none" strike="noStrike" cap="none">
                <a:solidFill>
                  <a:srgbClr val="000000"/>
                </a:solidFill>
                <a:latin typeface="Calibri"/>
                <a:ea typeface="Calibri"/>
                <a:cs typeface="Calibri"/>
                <a:sym typeface="Calibri"/>
              </a:defRPr>
            </a:lvl9pPr>
          </a:lstStyle>
          <a:p>
            <a:endParaRPr/>
          </a:p>
        </p:txBody>
      </p:sp>
      <p:sp>
        <p:nvSpPr>
          <p:cNvPr id="53" name="Google Shape;53;p13"/>
          <p:cNvSpPr txBox="1">
            <a:spLocks noGrp="1"/>
          </p:cNvSpPr>
          <p:nvPr>
            <p:ph type="sldNum" idx="12"/>
          </p:nvPr>
        </p:nvSpPr>
        <p:spPr>
          <a:xfrm>
            <a:off x="8422818" y="4769565"/>
            <a:ext cx="263983" cy="269241"/>
          </a:xfrm>
          <a:prstGeom prst="rect">
            <a:avLst/>
          </a:prstGeom>
          <a:noFill/>
          <a:ln>
            <a:noFill/>
          </a:ln>
        </p:spPr>
        <p:txBody>
          <a:bodyPr spcFirstLastPara="1" wrap="square" lIns="45700" tIns="45700" rIns="45700" bIns="45700" anchor="ctr" anchorCtr="0">
            <a:spAutoFit/>
          </a:bodyPr>
          <a:lstStyle>
            <a:lvl1pPr marL="0" marR="0" lvl="0"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54" name="Google Shape;54;p13"/>
          <p:cNvSpPr txBox="1"/>
          <p:nvPr/>
        </p:nvSpPr>
        <p:spPr>
          <a:xfrm>
            <a:off x="3045582" y="4731544"/>
            <a:ext cx="2763675" cy="294641"/>
          </a:xfrm>
          <a:prstGeom prst="rect">
            <a:avLst/>
          </a:prstGeom>
          <a:noFill/>
          <a:ln>
            <a:noFill/>
          </a:ln>
        </p:spPr>
        <p:txBody>
          <a:bodyPr spcFirstLastPara="1" wrap="square" lIns="45700" tIns="45700" rIns="45700" bIns="45700" anchor="t" anchorCtr="0">
            <a:spAutoFit/>
          </a:bodyPr>
          <a:lstStyle/>
          <a:p>
            <a:pPr marL="0" marR="0" lvl="0" indent="0" algn="l" rtl="0">
              <a:lnSpc>
                <a:spcPct val="100000"/>
              </a:lnSpc>
              <a:spcBef>
                <a:spcPts val="0"/>
              </a:spcBef>
              <a:spcAft>
                <a:spcPts val="0"/>
              </a:spcAft>
              <a:buClr>
                <a:srgbClr val="535353"/>
              </a:buClr>
              <a:buSzPts val="1400"/>
              <a:buFont typeface="Calibri"/>
              <a:buNone/>
            </a:pPr>
            <a:r>
              <a:rPr lang="en" sz="1400" b="0" i="0" u="none" strike="noStrike" cap="none">
                <a:solidFill>
                  <a:srgbClr val="535353"/>
                </a:solidFill>
                <a:latin typeface="Calibri"/>
                <a:ea typeface="Calibri"/>
                <a:cs typeface="Calibri"/>
                <a:sym typeface="Calibri"/>
              </a:rPr>
              <a:t>IETF Hackathon - &lt;Project name&gt;</a:t>
            </a:r>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14"/>
        <p:cNvGrpSpPr/>
        <p:nvPr/>
      </p:nvGrpSpPr>
      <p:grpSpPr>
        <a:xfrm>
          <a:off x="0" y="0"/>
          <a:ext cx="0" cy="0"/>
          <a:chOff x="0" y="0"/>
          <a:chExt cx="0" cy="0"/>
        </a:xfrm>
      </p:grpSpPr>
      <p:sp>
        <p:nvSpPr>
          <p:cNvPr id="1415" name="Google Shape;1415;p29"/>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16" name="Google Shape;1416;p29"/>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1417" name="Google Shape;1417;p29"/>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9pPr>
          </a:lstStyle>
          <a:p>
            <a:endParaRPr/>
          </a:p>
        </p:txBody>
      </p:sp>
      <p:sp>
        <p:nvSpPr>
          <p:cNvPr id="1418" name="Google Shape;1418;p29"/>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800"/>
              <a:buFont typeface="Calibri"/>
              <a:buNone/>
              <a:defRPr sz="1800" b="0" i="0" u="none" strike="noStrike" cap="none">
                <a:solidFill>
                  <a:srgbClr val="000000"/>
                </a:solidFill>
                <a:latin typeface="Calibri"/>
                <a:ea typeface="Calibri"/>
                <a:cs typeface="Calibri"/>
                <a:sym typeface="Calibri"/>
              </a:defRPr>
            </a:lvl9pPr>
          </a:lstStyle>
          <a:p>
            <a:endParaRPr/>
          </a:p>
        </p:txBody>
      </p:sp>
      <p:sp>
        <p:nvSpPr>
          <p:cNvPr id="1419" name="Google Shape;1419;p29"/>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CDFDE9-18F4-48C4-A401-3E984B3925DE}"/>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de-CH"/>
          </a:p>
        </p:txBody>
      </p:sp>
      <p:sp>
        <p:nvSpPr>
          <p:cNvPr id="3" name="Text Placeholder 2">
            <a:extLst>
              <a:ext uri="{FF2B5EF4-FFF2-40B4-BE49-F238E27FC236}">
                <a16:creationId xmlns:a16="http://schemas.microsoft.com/office/drawing/2014/main" id="{E517C9F2-47EC-46EF-9DAA-721B9E5EF3D5}"/>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4" name="Date Placeholder 3">
            <a:extLst>
              <a:ext uri="{FF2B5EF4-FFF2-40B4-BE49-F238E27FC236}">
                <a16:creationId xmlns:a16="http://schemas.microsoft.com/office/drawing/2014/main" id="{B3B2DCEB-FFB0-4E16-B62A-C5FBA3476AB9}"/>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9E9B238C-2335-4007-98C9-471C02CC43B6}" type="datetimeFigureOut">
              <a:rPr lang="de-CH" smtClean="0"/>
              <a:t>12.11.2024</a:t>
            </a:fld>
            <a:endParaRPr lang="de-CH"/>
          </a:p>
        </p:txBody>
      </p:sp>
      <p:sp>
        <p:nvSpPr>
          <p:cNvPr id="5" name="Footer Placeholder 4">
            <a:extLst>
              <a:ext uri="{FF2B5EF4-FFF2-40B4-BE49-F238E27FC236}">
                <a16:creationId xmlns:a16="http://schemas.microsoft.com/office/drawing/2014/main" id="{028C72CA-B967-43BF-81A8-8AE258386D33}"/>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de-CH"/>
          </a:p>
        </p:txBody>
      </p:sp>
      <p:sp>
        <p:nvSpPr>
          <p:cNvPr id="6" name="Slide Number Placeholder 5">
            <a:extLst>
              <a:ext uri="{FF2B5EF4-FFF2-40B4-BE49-F238E27FC236}">
                <a16:creationId xmlns:a16="http://schemas.microsoft.com/office/drawing/2014/main" id="{EDD67793-ADCE-4178-B0C6-9992EC74B27F}"/>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FC4AC485-25DE-431E-B345-9C0A15BB7F8A}" type="slidenum">
              <a:rPr lang="de-CH" smtClean="0"/>
              <a:t>‹#›</a:t>
            </a:fld>
            <a:endParaRPr lang="de-CH"/>
          </a:p>
        </p:txBody>
      </p:sp>
    </p:spTree>
    <p:extLst>
      <p:ext uri="{BB962C8B-B14F-4D97-AF65-F5344CB8AC3E}">
        <p14:creationId xmlns:p14="http://schemas.microsoft.com/office/powerpoint/2010/main" val="3758419996"/>
      </p:ext>
    </p:extLst>
  </p:cSld>
  <p:clrMap bg1="lt1" tx1="dk1" bg2="lt2" tx2="dk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de-DE"/>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5.emf"/></Relationships>
</file>

<file path=ppt/slides/_rels/slide10.xml.rels><?xml version="1.0" encoding="UTF-8" standalone="yes"?>
<Relationships xmlns="http://schemas.openxmlformats.org/package/2006/relationships"><Relationship Id="rId8" Type="http://schemas.openxmlformats.org/officeDocument/2006/relationships/hyperlink" Target="https://datatracker.ietf.org/doc/html/rfc8446" TargetMode="External"/><Relationship Id="rId3" Type="http://schemas.openxmlformats.org/officeDocument/2006/relationships/hyperlink" Target="https://datatracker.ietf.org/doc/html/draft-ietf-netconf-udp-notif" TargetMode="External"/><Relationship Id="rId7" Type="http://schemas.openxmlformats.org/officeDocument/2006/relationships/hyperlink" Target="https://datatracker.ietf.org/doc/html/rfc9147" TargetMode="External"/><Relationship Id="rId2" Type="http://schemas.openxmlformats.org/officeDocument/2006/relationships/hyperlink" Target="https://datatracker.ietf.org/doc/html/draft-netana-netconf-yp-transport-capabilities" TargetMode="External"/><Relationship Id="rId1" Type="http://schemas.openxmlformats.org/officeDocument/2006/relationships/slideLayout" Target="../slideLayouts/slideLayout40.xml"/><Relationship Id="rId6" Type="http://schemas.openxmlformats.org/officeDocument/2006/relationships/hyperlink" Target="https://datatracker.ietf.org/doc/html/rfc9254" TargetMode="External"/><Relationship Id="rId5" Type="http://schemas.openxmlformats.org/officeDocument/2006/relationships/hyperlink" Target="https://datatracker.ietf.org/doc/html/rfc8040" TargetMode="External"/><Relationship Id="rId4" Type="http://schemas.openxmlformats.org/officeDocument/2006/relationships/hyperlink" Target="https://datatracker.ietf.org/doc/html/draft-ietf-netconf-https-notif" TargetMode="External"/><Relationship Id="rId9" Type="http://schemas.openxmlformats.org/officeDocument/2006/relationships/hyperlink" Target="https://datatracker.ietf.org/doc/html/rfc4254"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datatracker.ietf.org/doc/html/rfc9196" TargetMode="External"/><Relationship Id="rId3" Type="http://schemas.openxmlformats.org/officeDocument/2006/relationships/hyperlink" Target="https://datatracker.ietf.org/doc/html/draft-netana-netconf-notif-envelope-00" TargetMode="External"/><Relationship Id="rId7" Type="http://schemas.openxmlformats.org/officeDocument/2006/relationships/hyperlink" Target="https://datatracker.ietf.org/doc/html/rfc8639" TargetMode="External"/><Relationship Id="rId2" Type="http://schemas.openxmlformats.org/officeDocument/2006/relationships/notesSlide" Target="../notesSlides/notesSlide7.xml"/><Relationship Id="rId1" Type="http://schemas.openxmlformats.org/officeDocument/2006/relationships/slideLayout" Target="../slideLayouts/slideLayout40.xml"/><Relationship Id="rId6" Type="http://schemas.openxmlformats.org/officeDocument/2006/relationships/hyperlink" Target="https://datatracker.ietf.org/doc/html/rfc9264" TargetMode="External"/><Relationship Id="rId5" Type="http://schemas.openxmlformats.org/officeDocument/2006/relationships/hyperlink" Target="https://datatracker.ietf.org/doc/html/rfc7951" TargetMode="External"/><Relationship Id="rId4" Type="http://schemas.openxmlformats.org/officeDocument/2006/relationships/hyperlink" Target="https://datatracker.ietf.org/doc/html/rfc7950"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ww.rfc-editor.org/rfc/rfc8072" TargetMode="External"/><Relationship Id="rId2" Type="http://schemas.openxmlformats.org/officeDocument/2006/relationships/notesSlide" Target="../notesSlides/notesSlide8.xml"/><Relationship Id="rId1" Type="http://schemas.openxmlformats.org/officeDocument/2006/relationships/slideLayout" Target="../slideLayouts/slideLayout40.xml"/><Relationship Id="rId4" Type="http://schemas.openxmlformats.org/officeDocument/2006/relationships/hyperlink" Target="https://datatracker.ietf.org/doc/html/draft-ietf-netconf-distributed-notif"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network-analytics/ietf-network-analytics-document-status/tree/main/121/Hackathon"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 Id="rId5" Type="http://schemas.openxmlformats.org/officeDocument/2006/relationships/image" Target="../media/image6.png"/><Relationship Id="rId4" Type="http://schemas.openxmlformats.org/officeDocument/2006/relationships/hyperlink" Target="https://github.com/network-analytics/ietf-network-analytics-document-status/tree/main/120/Hackathon"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7.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7.xml"/></Relationships>
</file>

<file path=ppt/slides/_rels/slide6.xml.rels><?xml version="1.0" encoding="UTF-8" standalone="yes"?>
<Relationships xmlns="http://schemas.openxmlformats.org/package/2006/relationships"><Relationship Id="rId8" Type="http://schemas.openxmlformats.org/officeDocument/2006/relationships/hyperlink" Target="https://datatracker.ietf.org/meeting/121/materials/slides-121-netconf-yang-push-operational-data-observability-enhancements-00.pdf" TargetMode="External"/><Relationship Id="rId3" Type="http://schemas.openxmlformats.org/officeDocument/2006/relationships/hyperlink" Target="https://datatracker.ietf.org/meeting/121/materials/slides-121-nmop-ietf-yang-push-implementations-and-next-steps-01" TargetMode="External"/><Relationship Id="rId7" Type="http://schemas.openxmlformats.org/officeDocument/2006/relationships/hyperlink" Target="https://datatracker.ietf.org/meeting/121/materials/slides-121-netconf-draft-netana-netconf-notif-envelope-00-00.pdf" TargetMode="External"/><Relationship Id="rId2" Type="http://schemas.openxmlformats.org/officeDocument/2006/relationships/hyperlink" Target="https://datatracker.ietf.org/meeting/121/materials/slides-121-hackathon-sessd-validate-configured-subscription-yang-push-publisher-implementations-00.pdf" TargetMode="External"/><Relationship Id="rId1" Type="http://schemas.openxmlformats.org/officeDocument/2006/relationships/slideLayout" Target="../slideLayouts/slideLayout40.xml"/><Relationship Id="rId6" Type="http://schemas.openxmlformats.org/officeDocument/2006/relationships/hyperlink" Target="https://datatracker.ietf.org/meeting/121/materials/slides-121-netconf-draft-ietf-netconf-yang-library-augmentedby-01-00.pdf" TargetMode="External"/><Relationship Id="rId5" Type="http://schemas.openxmlformats.org/officeDocument/2006/relationships/hyperlink" Target="https://datatracker.ietf.org/meeting/121/materials/slides-121-netconf-draft-ietf-netconf-udp-notif-distributed-notif-00.pdf" TargetMode="External"/><Relationship Id="rId4" Type="http://schemas.openxmlformats.org/officeDocument/2006/relationships/hyperlink" Target="https://datatracker.ietf.org/meeting/121/materials/slides-121-nmop-an-architecture-for-yang-push-to-message-broker-integration-00.pdf" TargetMode="External"/></Relationships>
</file>

<file path=ppt/slides/_rels/slide7.xml.rels><?xml version="1.0" encoding="UTF-8" standalone="yes"?>
<Relationships xmlns="http://schemas.openxmlformats.org/package/2006/relationships"><Relationship Id="rId8" Type="http://schemas.openxmlformats.org/officeDocument/2006/relationships/hyperlink" Target="https://datatracker.ietf.org/doc/html/draft-ietf-netconf-yang-library-augmentation" TargetMode="External"/><Relationship Id="rId3" Type="http://schemas.openxmlformats.org/officeDocument/2006/relationships/hyperlink" Target="https://datatracker.ietf.org/doc/html/draft-netana-netconf-notif-envelope" TargetMode="External"/><Relationship Id="rId7" Type="http://schemas.openxmlformats.org/officeDocument/2006/relationships/hyperlink" Target="https://datatracker.ietf.org/doc/html/draft-ietf-netconf-yang-notifications-versioning" TargetMode="External"/><Relationship Id="rId2" Type="http://schemas.openxmlformats.org/officeDocument/2006/relationships/notesSlide" Target="../notesSlides/notesSlide6.xml"/><Relationship Id="rId1" Type="http://schemas.openxmlformats.org/officeDocument/2006/relationships/slideLayout" Target="../slideLayouts/slideLayout40.xml"/><Relationship Id="rId6" Type="http://schemas.openxmlformats.org/officeDocument/2006/relationships/hyperlink" Target="https://datatracker.ietf.org/doc/html/draft-tgraf-netconf-yang-push-observation-time" TargetMode="External"/><Relationship Id="rId5" Type="http://schemas.openxmlformats.org/officeDocument/2006/relationships/hyperlink" Target="https://datatracker.ietf.org/doc/html/draft-aelhassany-anydata-validation" TargetMode="External"/><Relationship Id="rId10" Type="http://schemas.openxmlformats.org/officeDocument/2006/relationships/image" Target="../media/image8.png"/><Relationship Id="rId4" Type="http://schemas.openxmlformats.org/officeDocument/2006/relationships/hyperlink" Target="https://datatracker.ietf.org/doc/html/draft-netana-netconf-yp-transport-capabilities" TargetMode="External"/><Relationship Id="rId9" Type="http://schemas.openxmlformats.org/officeDocument/2006/relationships/hyperlink" Target="https://datatracker.ietf.org/doc/html/draft-wilton-netconf-yp-observability"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author-tools.ietf.org/iddiff?url1=draft-ietf-nmop-yang-message-broker-integration-04&amp;url2=draft-ietf-nmop-yang-message-broker-integration-05&amp;difftype=--html" TargetMode="External"/><Relationship Id="rId3" Type="http://schemas.openxmlformats.org/officeDocument/2006/relationships/hyperlink" Target="https://datatracker.ietf.org/doc/html/draft-netana-netconf-yp-transport-capabilities" TargetMode="External"/><Relationship Id="rId7" Type="http://schemas.openxmlformats.org/officeDocument/2006/relationships/image" Target="../media/image9.png"/><Relationship Id="rId2" Type="http://schemas.openxmlformats.org/officeDocument/2006/relationships/hyperlink" Target="https://datatracker.ietf.org/doc/html/draft-netana-netconf-notif-envelope" TargetMode="External"/><Relationship Id="rId1" Type="http://schemas.openxmlformats.org/officeDocument/2006/relationships/slideLayout" Target="../slideLayouts/slideLayout40.xml"/><Relationship Id="rId6" Type="http://schemas.openxmlformats.org/officeDocument/2006/relationships/hyperlink" Target="https://datatracker.ietf.org/doc/html/draft-tgraf-netconf-notif-sequencing" TargetMode="External"/><Relationship Id="rId5" Type="http://schemas.openxmlformats.org/officeDocument/2006/relationships/hyperlink" Target="https://datatracker.ietf.org/doc/html/draft-ahuang-netconf-notif-yang" TargetMode="External"/><Relationship Id="rId4" Type="http://schemas.openxmlformats.org/officeDocument/2006/relationships/hyperlink" Target="https://datatracker.ietf.org/doc/html/draft-wilton-netconf-yp-observability"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datatracker.ietf.org/doc/html/draft-tgraf-netconf-yang-push-observation-time" TargetMode="External"/><Relationship Id="rId3" Type="http://schemas.openxmlformats.org/officeDocument/2006/relationships/hyperlink" Target="https://datatracker.ietf.org/doc/html/draft-ietf-netconf-distributed-notif" TargetMode="External"/><Relationship Id="rId7" Type="http://schemas.openxmlformats.org/officeDocument/2006/relationships/hyperlink" Target="https://datatracker.ietf.org/doc/html/draft-netana-netconf-yp-transport-capabilities" TargetMode="External"/><Relationship Id="rId2" Type="http://schemas.openxmlformats.org/officeDocument/2006/relationships/hyperlink" Target="https://datatracker.ietf.org/doc/html/draft-ietf-netconf-udp-notif" TargetMode="External"/><Relationship Id="rId1" Type="http://schemas.openxmlformats.org/officeDocument/2006/relationships/slideLayout" Target="../slideLayouts/slideLayout40.xml"/><Relationship Id="rId6" Type="http://schemas.openxmlformats.org/officeDocument/2006/relationships/hyperlink" Target="https://datatracker.ietf.org/doc/html/draft-wilton-netconf-yp-observability" TargetMode="External"/><Relationship Id="rId5" Type="http://schemas.openxmlformats.org/officeDocument/2006/relationships/hyperlink" Target="https://datatracker.ietf.org/doc/html/draft-netana-netconf-notif-envelope" TargetMode="External"/><Relationship Id="rId10" Type="http://schemas.openxmlformats.org/officeDocument/2006/relationships/hyperlink" Target="https://datatracker.ietf.org/doc/html/draft-ietf-netconf-yang-library-augmentation" TargetMode="External"/><Relationship Id="rId4" Type="http://schemas.openxmlformats.org/officeDocument/2006/relationships/hyperlink" Target="https://datatracker.ietf.org/doc/html/draft-ietf-netconf-udp-client-server" TargetMode="External"/><Relationship Id="rId9" Type="http://schemas.openxmlformats.org/officeDocument/2006/relationships/hyperlink" Target="https://datatracker.ietf.org/doc/html/draft-ietf-netconf-yang-notifications-version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05"/>
        <p:cNvGrpSpPr/>
        <p:nvPr/>
      </p:nvGrpSpPr>
      <p:grpSpPr>
        <a:xfrm>
          <a:off x="0" y="0"/>
          <a:ext cx="0" cy="0"/>
          <a:chOff x="0" y="0"/>
          <a:chExt cx="0" cy="0"/>
        </a:xfrm>
      </p:grpSpPr>
      <p:sp>
        <p:nvSpPr>
          <p:cNvPr id="1506" name="Google Shape;1506;p43"/>
          <p:cNvSpPr txBox="1">
            <a:spLocks noGrp="1"/>
          </p:cNvSpPr>
          <p:nvPr>
            <p:ph type="ctrTitle" idx="4294967295"/>
          </p:nvPr>
        </p:nvSpPr>
        <p:spPr>
          <a:xfrm>
            <a:off x="448459" y="465835"/>
            <a:ext cx="4501643" cy="1804033"/>
          </a:xfrm>
          <a:prstGeom prst="rect">
            <a:avLst/>
          </a:prstGeom>
          <a:noFill/>
          <a:ln>
            <a:noFill/>
          </a:ln>
        </p:spPr>
        <p:txBody>
          <a:bodyPr spcFirstLastPara="1" wrap="square" lIns="45700" tIns="45700" rIns="45700" bIns="45700" anchor="ctr" anchorCtr="0">
            <a:normAutofit fontScale="90000"/>
          </a:bodyPr>
          <a:lstStyle/>
          <a:p>
            <a:pPr marL="0" marR="0" lvl="0" indent="0" algn="ctr" rtl="0">
              <a:lnSpc>
                <a:spcPct val="100000"/>
              </a:lnSpc>
              <a:spcBef>
                <a:spcPts val="0"/>
              </a:spcBef>
              <a:spcAft>
                <a:spcPts val="0"/>
              </a:spcAft>
              <a:buClr>
                <a:srgbClr val="424242"/>
              </a:buClr>
              <a:buSzPct val="100000"/>
              <a:buFont typeface="Calibri"/>
              <a:buNone/>
            </a:pPr>
            <a:r>
              <a:rPr lang="en" sz="2800" b="1" i="0" u="none" strike="noStrike" cap="none">
                <a:solidFill>
                  <a:srgbClr val="424242"/>
                </a:solidFill>
                <a:latin typeface="Calibri"/>
                <a:ea typeface="Calibri"/>
                <a:cs typeface="Calibri"/>
                <a:sym typeface="Calibri"/>
              </a:rPr>
              <a:t>Validate </a:t>
            </a:r>
            <a:br>
              <a:rPr lang="en" sz="2800" b="1" i="0" u="none" strike="noStrike" cap="none">
                <a:solidFill>
                  <a:srgbClr val="424242"/>
                </a:solidFill>
                <a:latin typeface="Calibri"/>
                <a:ea typeface="Calibri"/>
                <a:cs typeface="Calibri"/>
                <a:sym typeface="Calibri"/>
              </a:rPr>
            </a:br>
            <a:r>
              <a:rPr lang="en" sz="2800" b="1" i="0" u="none" strike="noStrike" cap="none">
                <a:solidFill>
                  <a:srgbClr val="424242"/>
                </a:solidFill>
                <a:latin typeface="Calibri"/>
                <a:ea typeface="Calibri"/>
                <a:cs typeface="Calibri"/>
                <a:sym typeface="Calibri"/>
              </a:rPr>
              <a:t>Configured Subscription YANG-Push Publisher Implementations</a:t>
            </a:r>
            <a:br>
              <a:rPr lang="en" sz="4400" b="0" i="0" u="none" strike="noStrike" cap="none">
                <a:solidFill>
                  <a:srgbClr val="000000"/>
                </a:solidFill>
                <a:latin typeface="Calibri"/>
                <a:ea typeface="Calibri"/>
                <a:cs typeface="Calibri"/>
                <a:sym typeface="Calibri"/>
              </a:rPr>
            </a:br>
            <a:r>
              <a:rPr lang="en" sz="2800" b="0" i="0" u="none" strike="noStrike" cap="none">
                <a:solidFill>
                  <a:srgbClr val="000000"/>
                </a:solidFill>
                <a:latin typeface="Calibri"/>
                <a:ea typeface="Calibri"/>
                <a:cs typeface="Calibri"/>
                <a:sym typeface="Calibri"/>
              </a:rPr>
              <a:t>NETCONF &amp; NMOP WG</a:t>
            </a:r>
            <a:endParaRPr/>
          </a:p>
        </p:txBody>
      </p:sp>
      <p:sp>
        <p:nvSpPr>
          <p:cNvPr id="1507" name="Google Shape;1507;p43"/>
          <p:cNvSpPr txBox="1">
            <a:spLocks noGrp="1"/>
          </p:cNvSpPr>
          <p:nvPr>
            <p:ph type="subTitle" idx="4294967295"/>
          </p:nvPr>
        </p:nvSpPr>
        <p:spPr>
          <a:xfrm>
            <a:off x="4980622" y="3110958"/>
            <a:ext cx="3741363" cy="1663630"/>
          </a:xfrm>
          <a:prstGeom prst="rect">
            <a:avLst/>
          </a:prstGeom>
          <a:noFill/>
          <a:ln>
            <a:noFill/>
          </a:ln>
        </p:spPr>
        <p:txBody>
          <a:bodyPr spcFirstLastPara="1" wrap="square" lIns="45700" tIns="45700" rIns="45700" bIns="45700" anchor="t" anchorCtr="0">
            <a:normAutofit/>
          </a:bodyPr>
          <a:lstStyle/>
          <a:p>
            <a:pPr marL="0" marR="0" lvl="0" indent="0" algn="ctr" rtl="0">
              <a:lnSpc>
                <a:spcPct val="100000"/>
              </a:lnSpc>
              <a:spcBef>
                <a:spcPts val="0"/>
              </a:spcBef>
              <a:spcAft>
                <a:spcPts val="0"/>
              </a:spcAft>
              <a:buClr>
                <a:srgbClr val="888888"/>
              </a:buClr>
              <a:buSzPts val="2500"/>
              <a:buFont typeface="Arial"/>
              <a:buNone/>
            </a:pPr>
            <a:r>
              <a:rPr lang="en" sz="2500" b="0" i="0" u="none" strike="noStrike" cap="none">
                <a:solidFill>
                  <a:srgbClr val="888888"/>
                </a:solidFill>
                <a:latin typeface="Calibri"/>
                <a:ea typeface="Calibri"/>
                <a:cs typeface="Calibri"/>
                <a:sym typeface="Calibri"/>
              </a:rPr>
              <a:t>IETF 121</a:t>
            </a:r>
            <a:endParaRPr/>
          </a:p>
          <a:p>
            <a:pPr marL="0" marR="0" lvl="0" indent="0" algn="ctr" rtl="0">
              <a:lnSpc>
                <a:spcPct val="100000"/>
              </a:lnSpc>
              <a:spcBef>
                <a:spcPts val="700"/>
              </a:spcBef>
              <a:spcAft>
                <a:spcPts val="0"/>
              </a:spcAft>
              <a:buClr>
                <a:srgbClr val="888888"/>
              </a:buClr>
              <a:buSzPts val="2500"/>
              <a:buFont typeface="Arial"/>
              <a:buNone/>
            </a:pPr>
            <a:r>
              <a:rPr lang="en" sz="2500" b="0" i="0" u="none" strike="noStrike" cap="none">
                <a:solidFill>
                  <a:srgbClr val="888888"/>
                </a:solidFill>
                <a:latin typeface="Calibri"/>
                <a:ea typeface="Calibri"/>
                <a:cs typeface="Calibri"/>
                <a:sym typeface="Calibri"/>
              </a:rPr>
              <a:t>November 2-3rd, 2024 </a:t>
            </a:r>
            <a:endParaRPr/>
          </a:p>
          <a:p>
            <a:pPr marL="0" marR="0" lvl="0" indent="0" algn="ctr" rtl="0">
              <a:lnSpc>
                <a:spcPct val="100000"/>
              </a:lnSpc>
              <a:spcBef>
                <a:spcPts val="700"/>
              </a:spcBef>
              <a:spcAft>
                <a:spcPts val="0"/>
              </a:spcAft>
              <a:buClr>
                <a:srgbClr val="888888"/>
              </a:buClr>
              <a:buSzPts val="2500"/>
              <a:buFont typeface="Arial"/>
              <a:buNone/>
            </a:pPr>
            <a:r>
              <a:rPr lang="en" sz="2500" b="0" i="0" u="none" strike="noStrike" cap="none">
                <a:solidFill>
                  <a:srgbClr val="888888"/>
                </a:solidFill>
                <a:latin typeface="Calibri"/>
                <a:ea typeface="Calibri"/>
                <a:cs typeface="Calibri"/>
                <a:sym typeface="Calibri"/>
              </a:rPr>
              <a:t>Hackathon</a:t>
            </a:r>
            <a:endParaRPr/>
          </a:p>
        </p:txBody>
      </p:sp>
      <p:pic>
        <p:nvPicPr>
          <p:cNvPr id="1509" name="Google Shape;1509;p43" descr="A person on a scooter next to a body of water&#10;&#10;Description automatically generated"/>
          <p:cNvPicPr preferRelativeResize="0"/>
          <p:nvPr/>
        </p:nvPicPr>
        <p:blipFill rotWithShape="1">
          <a:blip r:embed="rId3">
            <a:alphaModFix/>
          </a:blip>
          <a:srcRect/>
          <a:stretch/>
        </p:blipFill>
        <p:spPr>
          <a:xfrm>
            <a:off x="5238429" y="595126"/>
            <a:ext cx="2964936" cy="1976624"/>
          </a:xfrm>
          <a:prstGeom prst="rect">
            <a:avLst/>
          </a:prstGeom>
          <a:noFill/>
          <a:ln>
            <a:noFill/>
          </a:ln>
        </p:spPr>
      </p:pic>
      <p:pic>
        <p:nvPicPr>
          <p:cNvPr id="2" name="Picture 1">
            <a:extLst>
              <a:ext uri="{FF2B5EF4-FFF2-40B4-BE49-F238E27FC236}">
                <a16:creationId xmlns:a16="http://schemas.microsoft.com/office/drawing/2014/main" id="{863841E8-C669-36DC-3A63-90EB65947D5C}"/>
              </a:ext>
            </a:extLst>
          </p:cNvPr>
          <p:cNvPicPr>
            <a:picLocks noChangeAspect="1"/>
          </p:cNvPicPr>
          <p:nvPr/>
        </p:nvPicPr>
        <p:blipFill>
          <a:blip r:embed="rId4"/>
          <a:stretch>
            <a:fillRect/>
          </a:stretch>
        </p:blipFill>
        <p:spPr>
          <a:xfrm>
            <a:off x="940635" y="2491914"/>
            <a:ext cx="3536184" cy="210817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100" b="1" dirty="0"/>
              <a:t>YANG Notification </a:t>
            </a:r>
            <a:r>
              <a:rPr lang="en-US" sz="2100" b="1" dirty="0">
                <a:solidFill>
                  <a:srgbClr val="FF0000"/>
                </a:solidFill>
              </a:rPr>
              <a:t>Transport Capabilities</a:t>
            </a:r>
            <a:br>
              <a:rPr lang="en-US" sz="2100" b="1" dirty="0"/>
            </a:br>
            <a:r>
              <a:rPr lang="en-US" sz="1800" b="1" dirty="0">
                <a:solidFill>
                  <a:schemeClr val="bg2">
                    <a:lumMod val="75000"/>
                  </a:schemeClr>
                </a:solidFill>
              </a:rPr>
              <a:t>Extending System Capabilities for YANG-Push Configured Subscription Transport</a:t>
            </a:r>
            <a:endParaRPr lang="en-US" sz="1800"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5033866" y="1462574"/>
            <a:ext cx="3669030" cy="3313090"/>
          </a:xfrm>
        </p:spPr>
        <p:txBody>
          <a:bodyPr>
            <a:noAutofit/>
          </a:bodyPr>
          <a:lstStyle/>
          <a:p>
            <a:r>
              <a:rPr lang="en-US" sz="1275" dirty="0">
                <a:hlinkClick r:id="rId2"/>
              </a:rPr>
              <a:t>draft-</a:t>
            </a:r>
            <a:r>
              <a:rPr lang="en-US" sz="1275" dirty="0" err="1">
                <a:hlinkClick r:id="rId2"/>
              </a:rPr>
              <a:t>netana</a:t>
            </a:r>
            <a:r>
              <a:rPr lang="en-US" sz="1275" dirty="0">
                <a:hlinkClick r:id="rId2"/>
              </a:rPr>
              <a:t>-netconf-</a:t>
            </a:r>
            <a:r>
              <a:rPr lang="en-US" sz="1275" dirty="0" err="1">
                <a:hlinkClick r:id="rId2"/>
              </a:rPr>
              <a:t>yp</a:t>
            </a:r>
            <a:r>
              <a:rPr lang="en-US" sz="1275" dirty="0">
                <a:hlinkClick r:id="rId2"/>
              </a:rPr>
              <a:t>-transport-capabilities</a:t>
            </a:r>
            <a:r>
              <a:rPr lang="en-US" sz="1275" dirty="0"/>
              <a:t> augments System Capabilities model and provides additional transport related attributes associated with system capabilities:</a:t>
            </a:r>
            <a:br>
              <a:rPr lang="en-US" sz="1275" dirty="0"/>
            </a:br>
            <a:endParaRPr lang="en-US" sz="1275" dirty="0"/>
          </a:p>
          <a:p>
            <a:pPr lvl="1"/>
            <a:r>
              <a:rPr lang="en-US" sz="1275" dirty="0"/>
              <a:t>Specification of transport protocols the client can request to establish a </a:t>
            </a:r>
            <a:r>
              <a:rPr lang="en-US" sz="1275" dirty="0">
                <a:hlinkClick r:id="rId3"/>
              </a:rPr>
              <a:t>draft-</a:t>
            </a:r>
            <a:r>
              <a:rPr lang="en-US" sz="1275" dirty="0" err="1">
                <a:hlinkClick r:id="rId3"/>
              </a:rPr>
              <a:t>ietf</a:t>
            </a:r>
            <a:r>
              <a:rPr lang="en-US" sz="1275" dirty="0">
                <a:hlinkClick r:id="rId3"/>
              </a:rPr>
              <a:t>-netconf-</a:t>
            </a:r>
            <a:r>
              <a:rPr lang="en-US" sz="1275" dirty="0" err="1">
                <a:hlinkClick r:id="rId3"/>
              </a:rPr>
              <a:t>udp</a:t>
            </a:r>
            <a:r>
              <a:rPr lang="en-US" sz="1275" dirty="0">
                <a:hlinkClick r:id="rId3"/>
              </a:rPr>
              <a:t>-</a:t>
            </a:r>
            <a:r>
              <a:rPr lang="en-US" sz="1275" dirty="0" err="1">
                <a:hlinkClick r:id="rId3"/>
              </a:rPr>
              <a:t>notif</a:t>
            </a:r>
            <a:r>
              <a:rPr lang="en-US" sz="1275" dirty="0"/>
              <a:t> or </a:t>
            </a:r>
            <a:r>
              <a:rPr lang="en-US" sz="1275" dirty="0">
                <a:hlinkClick r:id="rId4"/>
              </a:rPr>
              <a:t>draft-</a:t>
            </a:r>
            <a:r>
              <a:rPr lang="en-US" sz="1275" dirty="0" err="1">
                <a:hlinkClick r:id="rId4"/>
              </a:rPr>
              <a:t>ietf</a:t>
            </a:r>
            <a:r>
              <a:rPr lang="en-US" sz="1275" dirty="0">
                <a:hlinkClick r:id="rId4"/>
              </a:rPr>
              <a:t>-netconf-https-</a:t>
            </a:r>
            <a:r>
              <a:rPr lang="en-US" sz="1275" dirty="0" err="1">
                <a:hlinkClick r:id="rId4"/>
              </a:rPr>
              <a:t>notif</a:t>
            </a:r>
            <a:r>
              <a:rPr lang="en-US" sz="1275" dirty="0"/>
              <a:t> configured transport connection;</a:t>
            </a:r>
          </a:p>
          <a:p>
            <a:pPr lvl="1"/>
            <a:r>
              <a:rPr lang="en-US" sz="1275" dirty="0"/>
              <a:t>Specification of transport encoding, such as JSON or XML as defined in </a:t>
            </a:r>
            <a:r>
              <a:rPr lang="en-US" sz="1275" dirty="0">
                <a:hlinkClick r:id="rId5"/>
              </a:rPr>
              <a:t>RFC 8040 </a:t>
            </a:r>
            <a:r>
              <a:rPr lang="en-US" sz="1275" dirty="0"/>
              <a:t>or CBOR as defined in </a:t>
            </a:r>
            <a:r>
              <a:rPr lang="en-US" sz="1275" dirty="0">
                <a:hlinkClick r:id="rId6"/>
              </a:rPr>
              <a:t>RFC 9254 </a:t>
            </a:r>
            <a:r>
              <a:rPr lang="en-US" sz="1275" dirty="0"/>
              <a:t>the client can request to encode YANG notifications;</a:t>
            </a:r>
          </a:p>
          <a:p>
            <a:pPr lvl="1"/>
            <a:r>
              <a:rPr lang="en-US" sz="1275" dirty="0"/>
              <a:t>Specification of secure transport mechanisms that are needed by the client to communicate with the server such as DTLS as defined in </a:t>
            </a:r>
            <a:r>
              <a:rPr lang="en-US" sz="1275" dirty="0">
                <a:hlinkClick r:id="rId7"/>
              </a:rPr>
              <a:t>RFC 9147 </a:t>
            </a:r>
            <a:r>
              <a:rPr lang="en-US" sz="1275" dirty="0"/>
              <a:t>TLS as defined in </a:t>
            </a:r>
            <a:r>
              <a:rPr lang="en-US" sz="1275" dirty="0">
                <a:hlinkClick r:id="rId8"/>
              </a:rPr>
              <a:t>RFC 8446 </a:t>
            </a:r>
            <a:r>
              <a:rPr lang="en-US" sz="1275" dirty="0"/>
              <a:t>or SSH as defined in </a:t>
            </a:r>
            <a:r>
              <a:rPr lang="en-US" sz="1275" dirty="0">
                <a:hlinkClick r:id="rId9"/>
              </a:rPr>
              <a:t>RFC 4254</a:t>
            </a:r>
            <a:r>
              <a:rPr lang="en-US" sz="1275" dirty="0"/>
              <a:t>;</a:t>
            </a:r>
          </a:p>
        </p:txBody>
      </p:sp>
      <p:sp>
        <p:nvSpPr>
          <p:cNvPr id="7" name="Slide Number Placeholder 1">
            <a:extLst>
              <a:ext uri="{FF2B5EF4-FFF2-40B4-BE49-F238E27FC236}">
                <a16:creationId xmlns:a16="http://schemas.microsoft.com/office/drawing/2014/main" id="{7735C87E-721C-4A3D-8B4A-DFBB832FF94D}"/>
              </a:ext>
            </a:extLst>
          </p:cNvPr>
          <p:cNvSpPr>
            <a:spLocks noGrp="1"/>
          </p:cNvSpPr>
          <p:nvPr>
            <p:ph type="sldNum" sz="quarter" idx="12"/>
          </p:nvPr>
        </p:nvSpPr>
        <p:spPr>
          <a:xfrm>
            <a:off x="8690920" y="4771228"/>
            <a:ext cx="310688" cy="273844"/>
          </a:xfrm>
        </p:spPr>
        <p:txBody>
          <a:bodyPr/>
          <a:lstStyle/>
          <a:p>
            <a:pPr defTabSz="685800">
              <a:buClrTx/>
            </a:pPr>
            <a:fld id="{FC4AC485-25DE-431E-B345-9C0A15BB7F8A}" type="slidenum">
              <a:rPr lang="de-CH" sz="1050" kern="1200">
                <a:solidFill>
                  <a:prstClr val="black">
                    <a:tint val="75000"/>
                  </a:prstClr>
                </a:solidFill>
                <a:latin typeface="Calibri" panose="020F0502020204030204"/>
                <a:ea typeface="+mn-ea"/>
                <a:cs typeface="+mn-cs"/>
              </a:rPr>
              <a:pPr defTabSz="685800">
                <a:buClrTx/>
              </a:pPr>
              <a:t>10</a:t>
            </a:fld>
            <a:endParaRPr lang="de-CH" sz="1050" kern="1200" dirty="0">
              <a:solidFill>
                <a:prstClr val="black">
                  <a:tint val="75000"/>
                </a:prstClr>
              </a:solidFill>
              <a:latin typeface="Calibri" panose="020F0502020204030204"/>
              <a:ea typeface="+mn-ea"/>
              <a:cs typeface="+mn-cs"/>
            </a:endParaRPr>
          </a:p>
        </p:txBody>
      </p:sp>
      <p:sp>
        <p:nvSpPr>
          <p:cNvPr id="5" name="TextBox 4">
            <a:extLst>
              <a:ext uri="{FF2B5EF4-FFF2-40B4-BE49-F238E27FC236}">
                <a16:creationId xmlns:a16="http://schemas.microsoft.com/office/drawing/2014/main" id="{3862CE99-40A4-2D41-AF3F-FC31FC0B2BDD}"/>
              </a:ext>
            </a:extLst>
          </p:cNvPr>
          <p:cNvSpPr txBox="1"/>
          <p:nvPr/>
        </p:nvSpPr>
        <p:spPr>
          <a:xfrm>
            <a:off x="628650" y="1268016"/>
            <a:ext cx="4405216" cy="3976730"/>
          </a:xfrm>
          <a:prstGeom prst="rect">
            <a:avLst/>
          </a:prstGeom>
          <a:noFill/>
        </p:spPr>
        <p:txBody>
          <a:bodyPr wrap="square">
            <a:spAutoFit/>
          </a:bodyPr>
          <a:lstStyle/>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module: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ietf</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-notification-transport-capabilities</a:t>
            </a:r>
          </a:p>
          <a:p>
            <a:pPr defTabSz="685800">
              <a:lnSpc>
                <a:spcPct val="107000"/>
              </a:lnSpc>
              <a:buClrTx/>
            </a:pP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augment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sysc:system-capabilities</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notc:subscription-capabilities</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transport-capabilities</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transport-capability* [transport-protocol]</a:t>
            </a:r>
          </a:p>
          <a:p>
            <a:pPr defTabSz="685800">
              <a:lnSpc>
                <a:spcPct val="107000"/>
              </a:lnSpc>
              <a:buClrTx/>
            </a:pPr>
            <a:r>
              <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 transport-protocol    </a:t>
            </a:r>
            <a:r>
              <a:rPr lang="en-US" sz="638" kern="1200" dirty="0" err="1">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 security-protocol?    </a:t>
            </a:r>
            <a:r>
              <a:rPr lang="en-US" sz="638" kern="1200" dirty="0" err="1">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 encoding-format*      </a:t>
            </a:r>
            <a:r>
              <a:rPr lang="en-US" sz="638" kern="1200" dirty="0" err="1">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rPr>
              <a:t>identityref</a:t>
            </a:r>
            <a:endPar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endParaRPr lang="en-US" sz="638" kern="1200" dirty="0">
              <a:solidFill>
                <a:prstClr val="black"/>
              </a:solidFill>
              <a:highlight>
                <a:srgbClr val="FFFF00"/>
              </a:highlight>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de-CH" sz="638" kern="1200" dirty="0" err="1">
                <a:solidFill>
                  <a:prstClr val="black"/>
                </a:solidFill>
                <a:latin typeface="Courier New" panose="02070309020205020404" pitchFamily="49" charset="0"/>
                <a:ea typeface="+mn-ea"/>
                <a:cs typeface="Courier New" panose="02070309020205020404" pitchFamily="49" charset="0"/>
              </a:rPr>
              <a:t>augment</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sysc:system-capabilities</a:t>
            </a:r>
            <a:r>
              <a:rPr lang="de-CH" sz="638" kern="1200" dirty="0">
                <a:solidFill>
                  <a:prstClr val="black"/>
                </a:solidFill>
                <a:latin typeface="Courier New" panose="02070309020205020404" pitchFamily="49" charset="0"/>
                <a:ea typeface="+mn-ea"/>
                <a:cs typeface="Courier New" panose="02070309020205020404" pitchFamily="49" charset="0"/>
              </a:rPr>
              <a:t>/</a:t>
            </a:r>
            <a:r>
              <a:rPr lang="de-CH" sz="638" kern="1200" dirty="0" err="1">
                <a:solidFill>
                  <a:prstClr val="black"/>
                </a:solidFill>
                <a:latin typeface="Courier New" panose="02070309020205020404" pitchFamily="49" charset="0"/>
                <a:ea typeface="+mn-ea"/>
                <a:cs typeface="Courier New" panose="02070309020205020404" pitchFamily="49" charset="0"/>
              </a:rPr>
              <a:t>notc:subscription-capabilities</a:t>
            </a: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description</a:t>
            </a:r>
            <a:r>
              <a:rPr lang="de-CH" sz="638" kern="1200" dirty="0">
                <a:solidFill>
                  <a:prstClr val="black"/>
                </a:solidFill>
                <a:latin typeface="Courier New" panose="02070309020205020404" pitchFamily="49" charset="0"/>
                <a:ea typeface="+mn-ea"/>
                <a:cs typeface="Courier New" panose="02070309020205020404" pitchFamily="49" charset="0"/>
              </a:rPr>
              <a:t> "Add </a:t>
            </a:r>
            <a:r>
              <a:rPr lang="de-CH" sz="638" kern="1200" dirty="0" err="1">
                <a:solidFill>
                  <a:prstClr val="black"/>
                </a:solidFill>
                <a:latin typeface="Courier New" panose="02070309020205020404" pitchFamily="49" charset="0"/>
                <a:ea typeface="+mn-ea"/>
                <a:cs typeface="Courier New" panose="02070309020205020404" pitchFamily="49" charset="0"/>
              </a:rPr>
              <a:t>system</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level</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capability</a:t>
            </a:r>
            <a:r>
              <a:rPr lang="de-CH" sz="638" kern="1200" dirty="0">
                <a:solidFill>
                  <a:prstClr val="black"/>
                </a:solidFill>
                <a:latin typeface="Courier New" panose="02070309020205020404" pitchFamily="49" charset="0"/>
                <a:ea typeface="+mn-ea"/>
                <a:cs typeface="Courier New" panose="02070309020205020404" pitchFamily="49" charset="0"/>
              </a:rPr>
              <a:t>.";</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container</a:t>
            </a:r>
            <a:r>
              <a:rPr lang="de-CH" sz="638" kern="1200" dirty="0">
                <a:solidFill>
                  <a:prstClr val="black"/>
                </a:solidFill>
                <a:latin typeface="Courier New" panose="02070309020205020404" pitchFamily="49" charset="0"/>
                <a:ea typeface="+mn-ea"/>
                <a:cs typeface="Courier New" panose="02070309020205020404" pitchFamily="49" charset="0"/>
              </a:rPr>
              <a:t> transport-</a:t>
            </a:r>
            <a:r>
              <a:rPr lang="de-CH" sz="638" kern="1200" dirty="0" err="1">
                <a:solidFill>
                  <a:prstClr val="black"/>
                </a:solidFill>
                <a:latin typeface="Courier New" panose="02070309020205020404" pitchFamily="49" charset="0"/>
                <a:ea typeface="+mn-ea"/>
                <a:cs typeface="Courier New" panose="02070309020205020404" pitchFamily="49" charset="0"/>
              </a:rPr>
              <a:t>capabilities</a:t>
            </a: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description</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Capabilities</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related</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to</a:t>
            </a:r>
            <a:r>
              <a:rPr lang="de-CH" sz="638" kern="1200" dirty="0">
                <a:solidFill>
                  <a:prstClr val="black"/>
                </a:solidFill>
                <a:latin typeface="Courier New" panose="02070309020205020404" pitchFamily="49" charset="0"/>
                <a:ea typeface="+mn-ea"/>
                <a:cs typeface="Courier New" panose="02070309020205020404" pitchFamily="49" charset="0"/>
              </a:rPr>
              <a:t> YANG-Push </a:t>
            </a:r>
            <a:r>
              <a:rPr lang="de-CH" sz="638" kern="1200" dirty="0" err="1">
                <a:solidFill>
                  <a:prstClr val="black"/>
                </a:solidFill>
                <a:latin typeface="Courier New" panose="02070309020205020404" pitchFamily="49" charset="0"/>
                <a:ea typeface="+mn-ea"/>
                <a:cs typeface="Courier New" panose="02070309020205020404" pitchFamily="49" charset="0"/>
              </a:rPr>
              <a:t>transports</a:t>
            </a:r>
            <a:r>
              <a:rPr lang="de-CH" sz="638" kern="1200" dirty="0">
                <a:solidFill>
                  <a:prstClr val="black"/>
                </a:solidFill>
                <a:latin typeface="Courier New" panose="02070309020205020404" pitchFamily="49" charset="0"/>
                <a:ea typeface="+mn-ea"/>
                <a:cs typeface="Courier New" panose="02070309020205020404" pitchFamily="49" charset="0"/>
              </a:rPr>
              <a:t>.";</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list transport-</a:t>
            </a:r>
            <a:r>
              <a:rPr lang="de-CH" sz="638" kern="1200" dirty="0" err="1">
                <a:solidFill>
                  <a:prstClr val="black"/>
                </a:solidFill>
                <a:latin typeface="Courier New" panose="02070309020205020404" pitchFamily="49" charset="0"/>
                <a:ea typeface="+mn-ea"/>
                <a:cs typeface="Courier New" panose="02070309020205020404" pitchFamily="49" charset="0"/>
              </a:rPr>
              <a:t>capability</a:t>
            </a: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key</a:t>
            </a:r>
            <a:r>
              <a:rPr lang="de-CH" sz="638" kern="1200" dirty="0">
                <a:solidFill>
                  <a:prstClr val="black"/>
                </a:solidFill>
                <a:latin typeface="Courier New" panose="02070309020205020404" pitchFamily="49" charset="0"/>
                <a:ea typeface="+mn-ea"/>
                <a:cs typeface="Courier New" panose="02070309020205020404" pitchFamily="49" charset="0"/>
              </a:rPr>
              <a:t> "transport-</a:t>
            </a:r>
            <a:r>
              <a:rPr lang="de-CH" sz="638" kern="1200" dirty="0" err="1">
                <a:solidFill>
                  <a:prstClr val="black"/>
                </a:solidFill>
                <a:latin typeface="Courier New" panose="02070309020205020404" pitchFamily="49" charset="0"/>
                <a:ea typeface="+mn-ea"/>
                <a:cs typeface="Courier New" panose="02070309020205020404" pitchFamily="49" charset="0"/>
              </a:rPr>
              <a:t>protocol</a:t>
            </a:r>
            <a:r>
              <a:rPr lang="de-CH" sz="638" kern="1200" dirty="0">
                <a:solidFill>
                  <a:prstClr val="black"/>
                </a:solidFill>
                <a:latin typeface="Courier New" panose="02070309020205020404" pitchFamily="49" charset="0"/>
                <a:ea typeface="+mn-ea"/>
                <a:cs typeface="Courier New" panose="02070309020205020404" pitchFamily="49" charset="0"/>
              </a:rPr>
              <a:t>";</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description</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Capability</a:t>
            </a:r>
            <a:r>
              <a:rPr lang="de-CH" sz="638" kern="1200" dirty="0">
                <a:solidFill>
                  <a:prstClr val="black"/>
                </a:solidFill>
                <a:latin typeface="Courier New" panose="02070309020205020404" pitchFamily="49" charset="0"/>
                <a:ea typeface="+mn-ea"/>
                <a:cs typeface="Courier New" panose="02070309020205020404" pitchFamily="49" charset="0"/>
              </a:rPr>
              <a:t> list </a:t>
            </a:r>
            <a:r>
              <a:rPr lang="de-CH" sz="638" kern="1200" dirty="0" err="1">
                <a:solidFill>
                  <a:prstClr val="black"/>
                </a:solidFill>
                <a:latin typeface="Courier New" panose="02070309020205020404" pitchFamily="49" charset="0"/>
                <a:ea typeface="+mn-ea"/>
                <a:cs typeface="Courier New" panose="02070309020205020404" pitchFamily="49" charset="0"/>
              </a:rPr>
              <a:t>related</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to</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notification</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transport</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capabilities</a:t>
            </a:r>
            <a:r>
              <a:rPr lang="de-CH" sz="638" kern="1200" dirty="0">
                <a:solidFill>
                  <a:prstClr val="black"/>
                </a:solidFill>
                <a:latin typeface="Courier New" panose="02070309020205020404" pitchFamily="49" charset="0"/>
                <a:ea typeface="+mn-ea"/>
                <a:cs typeface="Courier New" panose="02070309020205020404" pitchFamily="49" charset="0"/>
              </a:rPr>
              <a:t>.";</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leaf</a:t>
            </a:r>
            <a:r>
              <a:rPr lang="de-CH" sz="638" kern="1200" dirty="0">
                <a:solidFill>
                  <a:prstClr val="black"/>
                </a:solidFill>
                <a:latin typeface="Courier New" panose="02070309020205020404" pitchFamily="49" charset="0"/>
                <a:ea typeface="+mn-ea"/>
                <a:cs typeface="Courier New" panose="02070309020205020404" pitchFamily="49" charset="0"/>
              </a:rPr>
              <a:t> transport-</a:t>
            </a:r>
            <a:r>
              <a:rPr lang="de-CH" sz="638" kern="1200" dirty="0" err="1">
                <a:solidFill>
                  <a:prstClr val="black"/>
                </a:solidFill>
                <a:latin typeface="Courier New" panose="02070309020205020404" pitchFamily="49" charset="0"/>
                <a:ea typeface="+mn-ea"/>
                <a:cs typeface="Courier New" panose="02070309020205020404" pitchFamily="49" charset="0"/>
              </a:rPr>
              <a:t>protocol</a:t>
            </a: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type </a:t>
            </a:r>
            <a:r>
              <a:rPr lang="de-CH" sz="638" kern="1200" dirty="0" err="1">
                <a:solidFill>
                  <a:prstClr val="black"/>
                </a:solidFill>
                <a:latin typeface="Courier New" panose="02070309020205020404" pitchFamily="49" charset="0"/>
                <a:ea typeface="+mn-ea"/>
                <a:cs typeface="Courier New" panose="02070309020205020404" pitchFamily="49" charset="0"/>
              </a:rPr>
              <a:t>identityref</a:t>
            </a: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base</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sn:transport</a:t>
            </a:r>
            <a:r>
              <a:rPr lang="de-CH" sz="638" kern="1200" dirty="0">
                <a:solidFill>
                  <a:prstClr val="black"/>
                </a:solidFill>
                <a:latin typeface="Courier New" panose="02070309020205020404" pitchFamily="49" charset="0"/>
                <a:ea typeface="+mn-ea"/>
                <a:cs typeface="Courier New" panose="02070309020205020404" pitchFamily="49" charset="0"/>
              </a:rPr>
              <a:t>;</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description</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Supported</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transport</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protocol</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for</a:t>
            </a:r>
            <a:r>
              <a:rPr lang="de-CH" sz="638" kern="1200" dirty="0">
                <a:solidFill>
                  <a:prstClr val="black"/>
                </a:solidFill>
                <a:latin typeface="Courier New" panose="02070309020205020404" pitchFamily="49" charset="0"/>
                <a:ea typeface="+mn-ea"/>
                <a:cs typeface="Courier New" panose="02070309020205020404" pitchFamily="49" charset="0"/>
              </a:rPr>
              <a:t> YANG-Push.";</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leaf</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security-protocol</a:t>
            </a: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type </a:t>
            </a:r>
            <a:r>
              <a:rPr lang="de-CH" sz="638" kern="1200" dirty="0" err="1">
                <a:solidFill>
                  <a:prstClr val="black"/>
                </a:solidFill>
                <a:latin typeface="Courier New" panose="02070309020205020404" pitchFamily="49" charset="0"/>
                <a:ea typeface="+mn-ea"/>
                <a:cs typeface="Courier New" panose="02070309020205020404" pitchFamily="49" charset="0"/>
              </a:rPr>
              <a:t>identityref</a:t>
            </a: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base</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security-protocol</a:t>
            </a:r>
            <a:r>
              <a:rPr lang="de-CH" sz="638" kern="1200" dirty="0">
                <a:solidFill>
                  <a:prstClr val="black"/>
                </a:solidFill>
                <a:latin typeface="Courier New" panose="02070309020205020404" pitchFamily="49" charset="0"/>
                <a:ea typeface="+mn-ea"/>
                <a:cs typeface="Courier New" panose="02070309020205020404" pitchFamily="49" charset="0"/>
              </a:rPr>
              <a:t>;</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description</a:t>
            </a:r>
            <a:r>
              <a:rPr lang="de-CH" sz="638" kern="1200" dirty="0">
                <a:solidFill>
                  <a:prstClr val="black"/>
                </a:solidFill>
                <a:latin typeface="Courier New" panose="02070309020205020404" pitchFamily="49" charset="0"/>
                <a:ea typeface="+mn-ea"/>
                <a:cs typeface="Courier New" panose="02070309020205020404" pitchFamily="49" charset="0"/>
              </a:rPr>
              <a:t> "Type of </a:t>
            </a:r>
            <a:r>
              <a:rPr lang="de-CH" sz="638" kern="1200" dirty="0" err="1">
                <a:solidFill>
                  <a:prstClr val="black"/>
                </a:solidFill>
                <a:latin typeface="Courier New" panose="02070309020205020404" pitchFamily="49" charset="0"/>
                <a:ea typeface="+mn-ea"/>
                <a:cs typeface="Courier New" panose="02070309020205020404" pitchFamily="49" charset="0"/>
              </a:rPr>
              <a:t>secure</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transport</a:t>
            </a:r>
            <a:r>
              <a:rPr lang="de-CH" sz="638" kern="1200" dirty="0">
                <a:solidFill>
                  <a:prstClr val="black"/>
                </a:solidFill>
                <a:latin typeface="Courier New" panose="02070309020205020404" pitchFamily="49" charset="0"/>
                <a:ea typeface="+mn-ea"/>
                <a:cs typeface="Courier New" panose="02070309020205020404" pitchFamily="49" charset="0"/>
              </a:rPr>
              <a:t>.";</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leaf</a:t>
            </a:r>
            <a:r>
              <a:rPr lang="de-CH" sz="638" kern="1200" dirty="0">
                <a:solidFill>
                  <a:prstClr val="black"/>
                </a:solidFill>
                <a:latin typeface="Courier New" panose="02070309020205020404" pitchFamily="49" charset="0"/>
                <a:ea typeface="+mn-ea"/>
                <a:cs typeface="Courier New" panose="02070309020205020404" pitchFamily="49" charset="0"/>
              </a:rPr>
              <a:t>-list </a:t>
            </a:r>
            <a:r>
              <a:rPr lang="de-CH" sz="638" kern="1200" dirty="0" err="1">
                <a:solidFill>
                  <a:prstClr val="black"/>
                </a:solidFill>
                <a:latin typeface="Courier New" panose="02070309020205020404" pitchFamily="49" charset="0"/>
                <a:ea typeface="+mn-ea"/>
                <a:cs typeface="Courier New" panose="02070309020205020404" pitchFamily="49" charset="0"/>
              </a:rPr>
              <a:t>encoding</a:t>
            </a:r>
            <a:r>
              <a:rPr lang="de-CH" sz="638" kern="1200" dirty="0">
                <a:solidFill>
                  <a:prstClr val="black"/>
                </a:solidFill>
                <a:latin typeface="Courier New" panose="02070309020205020404" pitchFamily="49" charset="0"/>
                <a:ea typeface="+mn-ea"/>
                <a:cs typeface="Courier New" panose="02070309020205020404" pitchFamily="49" charset="0"/>
              </a:rPr>
              <a:t>-format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type </a:t>
            </a:r>
            <a:r>
              <a:rPr lang="de-CH" sz="638" kern="1200" dirty="0" err="1">
                <a:solidFill>
                  <a:prstClr val="black"/>
                </a:solidFill>
                <a:latin typeface="Courier New" panose="02070309020205020404" pitchFamily="49" charset="0"/>
                <a:ea typeface="+mn-ea"/>
                <a:cs typeface="Courier New" panose="02070309020205020404" pitchFamily="49" charset="0"/>
              </a:rPr>
              <a:t>identityref</a:t>
            </a: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base</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sn:encoding</a:t>
            </a:r>
            <a:r>
              <a:rPr lang="de-CH" sz="638" kern="1200" dirty="0">
                <a:solidFill>
                  <a:prstClr val="black"/>
                </a:solidFill>
                <a:latin typeface="Courier New" panose="02070309020205020404" pitchFamily="49" charset="0"/>
                <a:ea typeface="+mn-ea"/>
                <a:cs typeface="Courier New" panose="02070309020205020404" pitchFamily="49" charset="0"/>
              </a:rPr>
              <a:t>;</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description</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Supported</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encoding</a:t>
            </a:r>
            <a:r>
              <a:rPr lang="de-CH" sz="638" kern="1200" dirty="0">
                <a:solidFill>
                  <a:prstClr val="black"/>
                </a:solidFill>
                <a:latin typeface="Courier New" panose="02070309020205020404" pitchFamily="49" charset="0"/>
                <a:ea typeface="+mn-ea"/>
                <a:cs typeface="Courier New" panose="02070309020205020404" pitchFamily="49" charset="0"/>
              </a:rPr>
              <a:t> </a:t>
            </a:r>
            <a:r>
              <a:rPr lang="de-CH" sz="638" kern="1200" dirty="0" err="1">
                <a:solidFill>
                  <a:prstClr val="black"/>
                </a:solidFill>
                <a:latin typeface="Courier New" panose="02070309020205020404" pitchFamily="49" charset="0"/>
                <a:ea typeface="+mn-ea"/>
                <a:cs typeface="Courier New" panose="02070309020205020404" pitchFamily="49" charset="0"/>
              </a:rPr>
              <a:t>formats</a:t>
            </a:r>
            <a:r>
              <a:rPr lang="de-CH" sz="638" kern="1200" dirty="0">
                <a:solidFill>
                  <a:prstClr val="black"/>
                </a:solidFill>
                <a:latin typeface="Courier New" panose="02070309020205020404" pitchFamily="49" charset="0"/>
                <a:ea typeface="+mn-ea"/>
                <a:cs typeface="Courier New" panose="02070309020205020404" pitchFamily="49" charset="0"/>
              </a:rPr>
              <a:t>.";</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p>
          <a:p>
            <a:pPr defTabSz="685800">
              <a:lnSpc>
                <a:spcPct val="107000"/>
              </a:lnSpc>
              <a:buClrTx/>
            </a:pPr>
            <a:r>
              <a:rPr lang="de-CH" sz="638" kern="1200" dirty="0">
                <a:solidFill>
                  <a:prstClr val="black"/>
                </a:solidFill>
                <a:latin typeface="Courier New" panose="02070309020205020404" pitchFamily="49" charset="0"/>
                <a:ea typeface="+mn-ea"/>
                <a:cs typeface="Courier New" panose="02070309020205020404" pitchFamily="49" charset="0"/>
              </a:rPr>
              <a:t>    }</a:t>
            </a:r>
          </a:p>
        </p:txBody>
      </p:sp>
    </p:spTree>
    <p:extLst>
      <p:ext uri="{BB962C8B-B14F-4D97-AF65-F5344CB8AC3E}">
        <p14:creationId xmlns:p14="http://schemas.microsoft.com/office/powerpoint/2010/main" val="3562000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628650" y="1261151"/>
            <a:ext cx="3492385" cy="1201804"/>
          </a:xfrm>
          <a:prstGeom prst="rect">
            <a:avLst/>
          </a:prstGeom>
          <a:noFill/>
        </p:spPr>
        <p:txBody>
          <a:bodyPr wrap="square">
            <a:spAutoFit/>
          </a:bodyPr>
          <a:lstStyle/>
          <a:p>
            <a:pPr defTabSz="685800">
              <a:lnSpc>
                <a:spcPct val="107000"/>
              </a:lnSpc>
              <a:buClrTx/>
            </a:pP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notifications:</a:t>
            </a:r>
          </a:p>
          <a:p>
            <a:pPr defTabSz="685800">
              <a:lnSpc>
                <a:spcPct val="107000"/>
              </a:lnSpc>
              <a:buClrTx/>
            </a:pP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+---n envelope</a:t>
            </a:r>
          </a:p>
          <a:p>
            <a:pPr defTabSz="685800">
              <a:lnSpc>
                <a:spcPct val="107000"/>
              </a:lnSpc>
              <a:buClrTx/>
            </a:pP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750"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event-time                   </a:t>
            </a:r>
            <a:r>
              <a:rPr lang="en-US" sz="750"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yang:date-and-time</a:t>
            </a:r>
            <a:endPar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750"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hostname?                    </a:t>
            </a:r>
            <a:r>
              <a:rPr lang="en-US" sz="750"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inet:host</a:t>
            </a:r>
            <a:endPar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{notification-hostname-sequence-number}?</a:t>
            </a:r>
          </a:p>
          <a:p>
            <a:pPr defTabSz="685800">
              <a:lnSpc>
                <a:spcPct val="107000"/>
              </a:lnSpc>
              <a:buClrTx/>
            </a:pP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750"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sequence-number?             yang:counter32</a:t>
            </a:r>
          </a:p>
          <a:p>
            <a:pPr defTabSz="685800">
              <a:lnSpc>
                <a:spcPct val="107000"/>
              </a:lnSpc>
              <a:buClrTx/>
            </a:pP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{notification-hostname-sequence-number}?</a:t>
            </a:r>
          </a:p>
          <a:p>
            <a:pPr defTabSz="685800">
              <a:lnSpc>
                <a:spcPct val="107000"/>
              </a:lnSpc>
              <a:buClrTx/>
            </a:pP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750"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notification-contents?       &lt;</a:t>
            </a:r>
            <a:r>
              <a:rPr lang="en-US" sz="750"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anydata</a:t>
            </a:r>
            <a:r>
              <a:rPr lang="en-US" sz="750"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&gt;</a:t>
            </a:r>
            <a:endParaRPr lang="de-CH" sz="750" kern="1200" dirty="0">
              <a:solidFill>
                <a:prstClr val="black"/>
              </a:solidFill>
              <a:latin typeface="Courier New" panose="02070309020205020404" pitchFamily="49" charset="0"/>
              <a:ea typeface="+mn-ea"/>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100" b="1" dirty="0">
                <a:solidFill>
                  <a:srgbClr val="FF0000"/>
                </a:solidFill>
              </a:rPr>
              <a:t>Extensible YANG model </a:t>
            </a:r>
            <a:r>
              <a:rPr lang="en-US" sz="2100" b="1" dirty="0"/>
              <a:t>for YANG-Push Notifications</a:t>
            </a:r>
            <a:br>
              <a:rPr lang="en-GB" sz="2400" dirty="0"/>
            </a:br>
            <a:r>
              <a:rPr lang="en-US" sz="1800" dirty="0">
                <a:solidFill>
                  <a:schemeClr val="bg2">
                    <a:lumMod val="75000"/>
                  </a:schemeClr>
                </a:solidFill>
              </a:rPr>
              <a:t>For XML, JSON or CBOR encoded messages with hostname and sequence-number</a:t>
            </a:r>
            <a:endParaRPr lang="en-US" sz="2325"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4133865" y="1268016"/>
            <a:ext cx="4381486" cy="3777056"/>
          </a:xfrm>
        </p:spPr>
        <p:txBody>
          <a:bodyPr>
            <a:noAutofit/>
          </a:bodyPr>
          <a:lstStyle/>
          <a:p>
            <a:r>
              <a:rPr lang="en-US" sz="1275" dirty="0">
                <a:hlinkClick r:id="rId3"/>
              </a:rPr>
              <a:t>draft-</a:t>
            </a:r>
            <a:r>
              <a:rPr lang="en-US" sz="1275" dirty="0" err="1">
                <a:hlinkClick r:id="rId3"/>
              </a:rPr>
              <a:t>netana</a:t>
            </a:r>
            <a:r>
              <a:rPr lang="en-US" sz="1275" dirty="0">
                <a:hlinkClick r:id="rId3"/>
              </a:rPr>
              <a:t>-netconf-</a:t>
            </a:r>
            <a:r>
              <a:rPr lang="en-US" sz="1275" dirty="0" err="1">
                <a:hlinkClick r:id="rId3"/>
              </a:rPr>
              <a:t>notif</a:t>
            </a:r>
            <a:r>
              <a:rPr lang="en-US" sz="1275" dirty="0">
                <a:hlinkClick r:id="rId3"/>
              </a:rPr>
              <a:t>-envelope</a:t>
            </a:r>
            <a:r>
              <a:rPr lang="en-US" sz="1275" dirty="0"/>
              <a:t> defines new extensible notification structure, defined in YANG, for use in YANG-Push Notification messages enabling any YANG compatible encodings such as XML </a:t>
            </a:r>
            <a:r>
              <a:rPr lang="en-US" sz="1275" dirty="0">
                <a:ea typeface="Times New Roman" panose="02020603050405020304" pitchFamily="18" charset="0"/>
                <a:hlinkClick r:id="rId4"/>
              </a:rPr>
              <a:t>RFC 7950</a:t>
            </a:r>
            <a:r>
              <a:rPr lang="en-US" sz="1275" dirty="0"/>
              <a:t>, JSON </a:t>
            </a:r>
            <a:r>
              <a:rPr lang="en-US" sz="1275" dirty="0">
                <a:ea typeface="Times New Roman" panose="02020603050405020304" pitchFamily="18" charset="0"/>
                <a:hlinkClick r:id="rId5"/>
              </a:rPr>
              <a:t>RFC 7951 </a:t>
            </a:r>
            <a:r>
              <a:rPr lang="en-US" sz="1275" dirty="0"/>
              <a:t>or CBOR </a:t>
            </a:r>
            <a:r>
              <a:rPr lang="en-US" sz="1275" dirty="0">
                <a:ea typeface="Times New Roman" panose="02020603050405020304" pitchFamily="18" charset="0"/>
                <a:hlinkClick r:id="rId6"/>
              </a:rPr>
              <a:t>RFC 9264</a:t>
            </a:r>
            <a:r>
              <a:rPr lang="en-US" sz="1275" dirty="0"/>
              <a:t>.</a:t>
            </a:r>
          </a:p>
          <a:p>
            <a:r>
              <a:rPr lang="de-CH" sz="1275" dirty="0"/>
              <a:t>New </a:t>
            </a:r>
            <a:r>
              <a:rPr lang="de-CH" sz="1275" dirty="0" err="1"/>
              <a:t>notification</a:t>
            </a:r>
            <a:r>
              <a:rPr lang="de-CH" sz="1275" dirty="0"/>
              <a:t> </a:t>
            </a:r>
            <a:r>
              <a:rPr lang="de-CH" sz="1275" dirty="0" err="1"/>
              <a:t>envelope</a:t>
            </a:r>
            <a:r>
              <a:rPr lang="de-CH" sz="1275" dirty="0"/>
              <a:t> </a:t>
            </a:r>
            <a:r>
              <a:rPr lang="de-CH" sz="1275" dirty="0" err="1"/>
              <a:t>can</a:t>
            </a:r>
            <a:r>
              <a:rPr lang="de-CH" sz="1275" dirty="0"/>
              <a:t> </a:t>
            </a:r>
            <a:r>
              <a:rPr lang="de-CH" sz="1275" dirty="0" err="1"/>
              <a:t>be</a:t>
            </a:r>
            <a:r>
              <a:rPr lang="de-CH" sz="1275" dirty="0"/>
              <a:t> </a:t>
            </a:r>
            <a:r>
              <a:rPr lang="de-CH" sz="1275" dirty="0" err="1"/>
              <a:t>enabled</a:t>
            </a:r>
            <a:r>
              <a:rPr lang="de-CH" sz="1275" dirty="0"/>
              <a:t> in "</a:t>
            </a:r>
            <a:r>
              <a:rPr lang="de-CH" sz="1275" dirty="0" err="1"/>
              <a:t>ietf-subscribed-notification</a:t>
            </a:r>
            <a:r>
              <a:rPr lang="de-CH" sz="1275" dirty="0"/>
              <a:t>" </a:t>
            </a:r>
            <a:r>
              <a:rPr lang="de-CH" sz="1275" dirty="0">
                <a:hlinkClick r:id="rId7"/>
              </a:rPr>
              <a:t>RFC 8639</a:t>
            </a:r>
            <a:r>
              <a:rPr lang="de-CH" sz="1275" dirty="0"/>
              <a:t>.</a:t>
            </a:r>
          </a:p>
          <a:p>
            <a:r>
              <a:rPr lang="de-CH" sz="1275" dirty="0" err="1"/>
              <a:t>Capability</a:t>
            </a:r>
            <a:r>
              <a:rPr lang="de-CH" sz="1275" dirty="0"/>
              <a:t> </a:t>
            </a:r>
            <a:r>
              <a:rPr lang="de-CH" sz="1275" dirty="0" err="1"/>
              <a:t>can</a:t>
            </a:r>
            <a:r>
              <a:rPr lang="de-CH" sz="1275" dirty="0"/>
              <a:t> </a:t>
            </a:r>
            <a:r>
              <a:rPr lang="de-CH" sz="1275" dirty="0" err="1"/>
              <a:t>be</a:t>
            </a:r>
            <a:r>
              <a:rPr lang="de-CH" sz="1275" dirty="0"/>
              <a:t> </a:t>
            </a:r>
            <a:r>
              <a:rPr lang="de-CH" sz="1275" dirty="0" err="1"/>
              <a:t>discovered</a:t>
            </a:r>
            <a:r>
              <a:rPr lang="de-CH" sz="1275" dirty="0"/>
              <a:t> </a:t>
            </a:r>
            <a:r>
              <a:rPr lang="de-CH" sz="1275" dirty="0" err="1"/>
              <a:t>through</a:t>
            </a:r>
            <a:r>
              <a:rPr lang="de-CH" sz="1275" dirty="0"/>
              <a:t> '</a:t>
            </a:r>
            <a:r>
              <a:rPr lang="de-CH" sz="1275" dirty="0" err="1"/>
              <a:t>ietf-notification-capabilities</a:t>
            </a:r>
            <a:r>
              <a:rPr lang="de-CH" sz="1275" dirty="0"/>
              <a:t>' </a:t>
            </a:r>
            <a:r>
              <a:rPr lang="de-CH" sz="1275" dirty="0">
                <a:hlinkClick r:id="rId8"/>
              </a:rPr>
              <a:t>RFC 9196</a:t>
            </a:r>
            <a:r>
              <a:rPr lang="de-CH" sz="1275" dirty="0"/>
              <a:t>.</a:t>
            </a:r>
          </a:p>
          <a:p>
            <a:r>
              <a:rPr lang="de-CH" sz="1275" dirty="0"/>
              <a:t>Supports </a:t>
            </a:r>
            <a:r>
              <a:rPr lang="de-CH" sz="1275" dirty="0" err="1"/>
              <a:t>the</a:t>
            </a:r>
            <a:r>
              <a:rPr lang="de-CH" sz="1275" dirty="0"/>
              <a:t> </a:t>
            </a:r>
            <a:r>
              <a:rPr lang="de-CH" sz="1275" dirty="0" err="1"/>
              <a:t>following</a:t>
            </a:r>
            <a:r>
              <a:rPr lang="de-CH" sz="1275" dirty="0"/>
              <a:t> </a:t>
            </a:r>
            <a:r>
              <a:rPr lang="de-CH" sz="1275" dirty="0" err="1"/>
              <a:t>notification</a:t>
            </a:r>
            <a:r>
              <a:rPr lang="de-CH" sz="1275" dirty="0"/>
              <a:t> </a:t>
            </a:r>
            <a:r>
              <a:rPr lang="de-CH" sz="1275" dirty="0" err="1"/>
              <a:t>metadata</a:t>
            </a:r>
            <a:r>
              <a:rPr lang="de-CH" sz="1275" dirty="0"/>
              <a:t> </a:t>
            </a:r>
            <a:r>
              <a:rPr lang="de-CH" sz="1275" dirty="0" err="1"/>
              <a:t>extensions</a:t>
            </a:r>
            <a:endParaRPr lang="de-CH" sz="1275" dirty="0"/>
          </a:p>
          <a:p>
            <a:pPr lvl="1"/>
            <a:r>
              <a:rPr lang="en-US" sz="1275" b="1" dirty="0"/>
              <a:t>hostname: </a:t>
            </a:r>
            <a:r>
              <a:rPr lang="en-US" sz="1275" dirty="0"/>
              <a:t>Describes the node's hostname according to the '</a:t>
            </a:r>
            <a:r>
              <a:rPr lang="en-US" sz="1275" dirty="0" err="1"/>
              <a:t>sysName</a:t>
            </a:r>
            <a:r>
              <a:rPr lang="en-US" sz="1275" dirty="0"/>
              <a:t>' object definition in RFC 1213  from where the message was published from. This value is usually configured on the node by the administrator to uniquely identify the node in the network.</a:t>
            </a:r>
          </a:p>
          <a:p>
            <a:pPr lvl="1"/>
            <a:r>
              <a:rPr lang="en-US" sz="1275" b="1" dirty="0"/>
              <a:t>sequence-number: </a:t>
            </a:r>
            <a:r>
              <a:rPr lang="en-US" sz="1275" dirty="0"/>
              <a:t>Generates a unique sequence number for each published message by the publisher process. The number counts up at every published notification message as described in  RFC 9187.</a:t>
            </a:r>
          </a:p>
          <a:p>
            <a:pPr marL="0" indent="0">
              <a:buNone/>
            </a:pPr>
            <a:endParaRPr lang="en-US" sz="1350" dirty="0">
              <a:ea typeface="Times New Roman" panose="02020603050405020304" pitchFamily="18" charset="0"/>
            </a:endParaRPr>
          </a:p>
        </p:txBody>
      </p:sp>
      <p:sp>
        <p:nvSpPr>
          <p:cNvPr id="11" name="TextBox 10">
            <a:extLst>
              <a:ext uri="{FF2B5EF4-FFF2-40B4-BE49-F238E27FC236}">
                <a16:creationId xmlns:a16="http://schemas.microsoft.com/office/drawing/2014/main" id="{5F51379D-FDAE-42E3-9798-6F3C423F4080}"/>
              </a:ext>
            </a:extLst>
          </p:cNvPr>
          <p:cNvSpPr txBox="1"/>
          <p:nvPr/>
        </p:nvSpPr>
        <p:spPr>
          <a:xfrm>
            <a:off x="628650" y="2408761"/>
            <a:ext cx="3505214" cy="2757422"/>
          </a:xfrm>
          <a:prstGeom prst="rect">
            <a:avLst/>
          </a:prstGeom>
          <a:noFill/>
        </p:spPr>
        <p:txBody>
          <a:bodyPr wrap="square">
            <a:spAutoFit/>
          </a:bodyPr>
          <a:lstStyle/>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highlight>
                  <a:srgbClr val="00FF00"/>
                </a:highlight>
                <a:latin typeface="Courier New" panose="02070309020205020404" pitchFamily="49" charset="0"/>
                <a:ea typeface="Calibri" panose="020F0502020204030204" pitchFamily="34" charset="0"/>
                <a:cs typeface="Times New Roman" panose="02020603050405020304" pitchFamily="18" charset="0"/>
              </a:rPr>
              <a:t>ietf-yp-notification:envelope</a:t>
            </a: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event</a:t>
            </a:r>
            <a:r>
              <a:rPr lang="fr-CH" sz="675" kern="1200" dirty="0">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-time": "2023-03-25T08:30:11.22Z",</a:t>
            </a:r>
          </a:p>
          <a:p>
            <a:pPr defTabSz="685800">
              <a:lnSpc>
                <a:spcPct val="107000"/>
              </a:lnSpc>
              <a:buClrTx/>
            </a:pPr>
            <a:r>
              <a:rPr lang="fr-CH" sz="675" kern="1200" dirty="0">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hostname</a:t>
            </a:r>
            <a:r>
              <a:rPr lang="fr-CH" sz="675" kern="1200" dirty="0">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example</a:t>
            </a:r>
            <a:r>
              <a:rPr lang="fr-CH" sz="675" kern="1200" dirty="0">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-router",</a:t>
            </a:r>
          </a:p>
          <a:p>
            <a:pPr defTabSz="685800">
              <a:lnSpc>
                <a:spcPct val="107000"/>
              </a:lnSpc>
              <a:buClrTx/>
            </a:pPr>
            <a:r>
              <a:rPr lang="fr-CH" sz="675" kern="1200" dirty="0">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sequence-number</a:t>
            </a:r>
            <a:r>
              <a:rPr lang="fr-CH" sz="675" kern="1200" dirty="0">
                <a:solidFill>
                  <a:prstClr val="black"/>
                </a:solidFill>
                <a:highlight>
                  <a:srgbClr val="FFFF00"/>
                </a:highlight>
                <a:latin typeface="Courier New" panose="02070309020205020404" pitchFamily="49" charset="0"/>
                <a:ea typeface="Calibri" panose="020F0502020204030204" pitchFamily="34" charset="0"/>
                <a:cs typeface="Times New Roman" panose="02020603050405020304" pitchFamily="18" charset="0"/>
              </a:rPr>
              <a:t>": 1,</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"notification-contents":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latin typeface="Courier New" panose="02070309020205020404" pitchFamily="49" charset="0"/>
                <a:ea typeface="Calibri" panose="020F0502020204030204" pitchFamily="34" charset="0"/>
                <a:cs typeface="Times New Roman" panose="02020603050405020304" pitchFamily="18" charset="0"/>
              </a:rPr>
              <a:t>ietf-yang-push:push-update</a:t>
            </a: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"id": 6666,</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"datastore-contents":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latin typeface="Courier New" panose="02070309020205020404" pitchFamily="49" charset="0"/>
                <a:ea typeface="Calibri" panose="020F0502020204030204" pitchFamily="34" charset="0"/>
                <a:cs typeface="Times New Roman" panose="02020603050405020304" pitchFamily="18" charset="0"/>
              </a:rPr>
              <a:t>ietf-interfaces:interfaces</a:t>
            </a: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"interface":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latin typeface="Courier New" panose="02070309020205020404" pitchFamily="49" charset="0"/>
                <a:ea typeface="Calibri" panose="020F0502020204030204" pitchFamily="34" charset="0"/>
                <a:cs typeface="Times New Roman" panose="02020603050405020304" pitchFamily="18" charset="0"/>
              </a:rPr>
              <a:t>name</a:t>
            </a: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"eth0",</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"type": "</a:t>
            </a:r>
            <a:r>
              <a:rPr lang="fr-CH" sz="675" kern="1200" dirty="0" err="1">
                <a:solidFill>
                  <a:prstClr val="black"/>
                </a:solidFill>
                <a:latin typeface="Courier New" panose="02070309020205020404" pitchFamily="49" charset="0"/>
                <a:ea typeface="Calibri" panose="020F0502020204030204" pitchFamily="34" charset="0"/>
                <a:cs typeface="Times New Roman" panose="02020603050405020304" pitchFamily="18" charset="0"/>
              </a:rPr>
              <a:t>iana-if-type:ethernetCsmacd</a:t>
            </a: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latin typeface="Courier New" panose="02070309020205020404" pitchFamily="49" charset="0"/>
                <a:ea typeface="Calibri" panose="020F0502020204030204" pitchFamily="34" charset="0"/>
                <a:cs typeface="Times New Roman" panose="02020603050405020304" pitchFamily="18" charset="0"/>
              </a:rPr>
              <a:t>oper-status</a:t>
            </a: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"up",</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r>
              <a:rPr lang="fr-CH" sz="675" kern="1200" dirty="0" err="1">
                <a:solidFill>
                  <a:prstClr val="black"/>
                </a:solidFill>
                <a:latin typeface="Courier New" panose="02070309020205020404" pitchFamily="49" charset="0"/>
                <a:ea typeface="Calibri" panose="020F0502020204030204" pitchFamily="34" charset="0"/>
                <a:cs typeface="Times New Roman" panose="02020603050405020304" pitchFamily="18" charset="0"/>
              </a:rPr>
              <a:t>mtu</a:t>
            </a: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1500</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  }</a:t>
            </a:r>
          </a:p>
          <a:p>
            <a:pPr defTabSz="685800">
              <a:lnSpc>
                <a:spcPct val="107000"/>
              </a:lnSpc>
              <a:buClrTx/>
            </a:pPr>
            <a:r>
              <a:rPr lang="fr-CH" sz="675" kern="1200" dirty="0">
                <a:solidFill>
                  <a:prstClr val="black"/>
                </a:solidFill>
                <a:latin typeface="Courier New" panose="02070309020205020404" pitchFamily="49" charset="0"/>
                <a:ea typeface="Calibri" panose="020F0502020204030204" pitchFamily="34" charset="0"/>
                <a:cs typeface="Times New Roman" panose="02020603050405020304" pitchFamily="18" charset="0"/>
              </a:rPr>
              <a:t>}</a:t>
            </a: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8690920" y="4771228"/>
            <a:ext cx="310688" cy="273844"/>
          </a:xfrm>
        </p:spPr>
        <p:txBody>
          <a:bodyPr/>
          <a:lstStyle/>
          <a:p>
            <a:pPr defTabSz="685800">
              <a:buClrTx/>
            </a:pPr>
            <a:fld id="{FC4AC485-25DE-431E-B345-9C0A15BB7F8A}" type="slidenum">
              <a:rPr lang="de-CH" sz="1050" kern="1200">
                <a:solidFill>
                  <a:prstClr val="black">
                    <a:tint val="75000"/>
                  </a:prstClr>
                </a:solidFill>
                <a:latin typeface="Calibri" panose="020F0502020204030204"/>
                <a:ea typeface="+mn-ea"/>
                <a:cs typeface="+mn-cs"/>
              </a:rPr>
              <a:pPr defTabSz="685800">
                <a:buClrTx/>
              </a:pPr>
              <a:t>11</a:t>
            </a:fld>
            <a:endParaRPr lang="de-CH" sz="1050" kern="1200" dirty="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18410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8F78EE4C-6EFD-4363-A98F-3E5608669DF5}"/>
              </a:ext>
            </a:extLst>
          </p:cNvPr>
          <p:cNvSpPr txBox="1"/>
          <p:nvPr/>
        </p:nvSpPr>
        <p:spPr>
          <a:xfrm>
            <a:off x="681357" y="1247682"/>
            <a:ext cx="3195634" cy="3556615"/>
          </a:xfrm>
          <a:prstGeom prst="rect">
            <a:avLst/>
          </a:prstGeom>
          <a:noFill/>
        </p:spPr>
        <p:txBody>
          <a:bodyPr wrap="square">
            <a:spAutoFit/>
          </a:bodyPr>
          <a:lstStyle/>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module: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ietf-yp-ext</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augment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sn:subscription-started</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yp:update-trigger</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+--:(periodic-and-on-change)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yp:on-change</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periodic-and-on-change!</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period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yp:centiseconds</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anchor-time?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yang:date-and-time</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dampening-period?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yp:centiseconds</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sync-on-start?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boolean</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excluded-change*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yp:change-type</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augment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sn:subscription-started</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common-notification-format?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boolean</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augment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sn:subscription-modified</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yp:update-trigger</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+--:(periodic-and-on-change)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yp:on-change</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periodic-and-on-change!</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period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yp:centiseconds</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anchor-time?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yang:date-and-time</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dampening-period?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yp:centiseconds</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sync-on-start?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boolean</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 excluded-change*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yp:change-type</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augment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sn:subscription-modified</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common-notification-format?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boolean</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augment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sn:subscriptions</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sn:subscription</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yp:update-trigger</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+--:(periodic-and-on-change)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yp:on-change</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rw</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periodic-and-on-change!</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rw</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period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yp:centiseconds</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rw</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anchor-time?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yang:date-and-time</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rw</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dampening-period?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yp:centiseconds</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rw</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sync-on-start?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boolean</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rw</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excluded-change*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yp:change-type</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augment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sn:subscriptions</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sn:subscription</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rw</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common-notification-format?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boolean</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p:txBody>
      </p:sp>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100" b="1" dirty="0"/>
              <a:t>YANG-Push</a:t>
            </a:r>
            <a:r>
              <a:rPr lang="en-US" sz="2100" b="1" dirty="0">
                <a:solidFill>
                  <a:srgbClr val="FF0000"/>
                </a:solidFill>
              </a:rPr>
              <a:t> Operational Data Observability Enhancements</a:t>
            </a:r>
            <a:br>
              <a:rPr lang="en-US" sz="2400" dirty="0"/>
            </a:br>
            <a:r>
              <a:rPr lang="en-US" sz="1800" dirty="0">
                <a:solidFill>
                  <a:schemeClr val="bg2">
                    <a:lumMod val="75000"/>
                  </a:schemeClr>
                </a:solidFill>
              </a:rPr>
              <a:t>Simplifies by combining periodic and on-change subscription </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3495822" y="1268016"/>
            <a:ext cx="5505785" cy="3777056"/>
          </a:xfrm>
        </p:spPr>
        <p:txBody>
          <a:bodyPr>
            <a:noAutofit/>
          </a:bodyPr>
          <a:lstStyle/>
          <a:p>
            <a:r>
              <a:rPr lang="en-US" sz="1275" dirty="0"/>
              <a:t>To reduce complexities in modelling the operational state, the following two YANG-Push enhancements are proposed:</a:t>
            </a:r>
          </a:p>
          <a:p>
            <a:pPr lvl="1"/>
            <a:r>
              <a:rPr lang="en-US" sz="1275" dirty="0"/>
              <a:t>A new YANG-Push encoding format that can be used for both on-change and periodic subscriptions that reports the data from the subscription filter point.</a:t>
            </a:r>
          </a:p>
          <a:p>
            <a:pPr lvl="1"/>
            <a:r>
              <a:rPr lang="en-US" sz="1275" dirty="0"/>
              <a:t>A combined periodic and on-change subscription that reports events on a periodical cadence and also if changes to the data have occurred.</a:t>
            </a:r>
          </a:p>
          <a:p>
            <a:endParaRPr lang="en-US" sz="1275" dirty="0">
              <a:ea typeface="Times New Roman" panose="02020603050405020304" pitchFamily="18" charset="0"/>
            </a:endParaRPr>
          </a:p>
          <a:p>
            <a:endParaRPr lang="en-US" sz="1275" dirty="0">
              <a:ea typeface="Times New Roman" panose="02020603050405020304" pitchFamily="18" charset="0"/>
            </a:endParaRPr>
          </a:p>
          <a:p>
            <a:endParaRPr lang="en-US" sz="1275" dirty="0">
              <a:ea typeface="Times New Roman" panose="02020603050405020304" pitchFamily="18" charset="0"/>
            </a:endParaRPr>
          </a:p>
          <a:p>
            <a:pPr marL="0" indent="0">
              <a:buNone/>
            </a:pPr>
            <a:endParaRPr lang="en-US" sz="1275" dirty="0">
              <a:ea typeface="Times New Roman" panose="02020603050405020304" pitchFamily="18" charset="0"/>
            </a:endParaRPr>
          </a:p>
          <a:p>
            <a:r>
              <a:rPr lang="en-US" sz="1275" dirty="0">
                <a:ea typeface="Times New Roman" panose="02020603050405020304" pitchFamily="18" charset="0"/>
              </a:rPr>
              <a:t>This removes the </a:t>
            </a:r>
            <a:r>
              <a:rPr lang="en-US" sz="1275" dirty="0"/>
              <a:t>YANG Patch format </a:t>
            </a:r>
            <a:r>
              <a:rPr lang="en-US" sz="1275" dirty="0">
                <a:hlinkClick r:id="rId3"/>
              </a:rPr>
              <a:t>RFC 8072</a:t>
            </a:r>
            <a:r>
              <a:rPr lang="en-US" sz="1275" dirty="0"/>
              <a:t> dependency and eases the message broker integration.</a:t>
            </a:r>
          </a:p>
          <a:p>
            <a:r>
              <a:rPr lang="en-US" sz="1275" dirty="0"/>
              <a:t>Allows the YANG-Push publisher to split a subscription into smaller child subscriptions for more efficient independent and concurrent processing. Reuses the ideas from </a:t>
            </a:r>
            <a:r>
              <a:rPr lang="en-US" sz="1275" dirty="0">
                <a:hlinkClick r:id="rId4"/>
              </a:rPr>
              <a:t>draft-</a:t>
            </a:r>
            <a:r>
              <a:rPr lang="en-US" sz="1275" dirty="0" err="1">
                <a:hlinkClick r:id="rId4"/>
              </a:rPr>
              <a:t>ietf</a:t>
            </a:r>
            <a:r>
              <a:rPr lang="en-US" sz="1275" dirty="0">
                <a:hlinkClick r:id="rId4"/>
              </a:rPr>
              <a:t>-netconf-distributed-</a:t>
            </a:r>
            <a:r>
              <a:rPr lang="en-US" sz="1275" dirty="0" err="1">
                <a:hlinkClick r:id="rId4"/>
              </a:rPr>
              <a:t>notif</a:t>
            </a:r>
            <a:r>
              <a:rPr lang="en-US" sz="1275" dirty="0"/>
              <a:t>. Child subscriptions remain encoded from the same subscription point.</a:t>
            </a:r>
            <a:endParaRPr lang="en-US" sz="1275" dirty="0">
              <a:ea typeface="Times New Roman" panose="02020603050405020304" pitchFamily="18" charset="0"/>
            </a:endParaRPr>
          </a:p>
        </p:txBody>
      </p:sp>
      <p:sp>
        <p:nvSpPr>
          <p:cNvPr id="7" name="Slide Number Placeholder 1">
            <a:extLst>
              <a:ext uri="{FF2B5EF4-FFF2-40B4-BE49-F238E27FC236}">
                <a16:creationId xmlns:a16="http://schemas.microsoft.com/office/drawing/2014/main" id="{431654D8-5CEC-4B8C-A548-2C0DECDF0A19}"/>
              </a:ext>
            </a:extLst>
          </p:cNvPr>
          <p:cNvSpPr>
            <a:spLocks noGrp="1"/>
          </p:cNvSpPr>
          <p:nvPr>
            <p:ph type="sldNum" sz="quarter" idx="12"/>
          </p:nvPr>
        </p:nvSpPr>
        <p:spPr>
          <a:xfrm>
            <a:off x="8690920" y="4771228"/>
            <a:ext cx="310688" cy="273844"/>
          </a:xfrm>
        </p:spPr>
        <p:txBody>
          <a:bodyPr/>
          <a:lstStyle/>
          <a:p>
            <a:pPr defTabSz="685800">
              <a:buClrTx/>
            </a:pPr>
            <a:fld id="{FC4AC485-25DE-431E-B345-9C0A15BB7F8A}" type="slidenum">
              <a:rPr lang="en-US" sz="1050" kern="1200">
                <a:solidFill>
                  <a:prstClr val="black">
                    <a:tint val="75000"/>
                  </a:prstClr>
                </a:solidFill>
                <a:latin typeface="Calibri" panose="020F0502020204030204"/>
                <a:ea typeface="+mn-ea"/>
                <a:cs typeface="+mn-cs"/>
              </a:rPr>
              <a:pPr defTabSz="685800">
                <a:buClrTx/>
              </a:pPr>
              <a:t>12</a:t>
            </a:fld>
            <a:endParaRPr lang="en-US" sz="1050" kern="1200" dirty="0">
              <a:solidFill>
                <a:prstClr val="black">
                  <a:tint val="75000"/>
                </a:prstClr>
              </a:solidFill>
              <a:latin typeface="Calibri" panose="020F0502020204030204"/>
              <a:ea typeface="+mn-ea"/>
              <a:cs typeface="+mn-cs"/>
            </a:endParaRPr>
          </a:p>
        </p:txBody>
      </p:sp>
      <p:sp>
        <p:nvSpPr>
          <p:cNvPr id="6" name="TextBox 5">
            <a:extLst>
              <a:ext uri="{FF2B5EF4-FFF2-40B4-BE49-F238E27FC236}">
                <a16:creationId xmlns:a16="http://schemas.microsoft.com/office/drawing/2014/main" id="{A130C774-5852-6E8E-0A95-D38474DC7E1B}"/>
              </a:ext>
            </a:extLst>
          </p:cNvPr>
          <p:cNvSpPr txBox="1"/>
          <p:nvPr/>
        </p:nvSpPr>
        <p:spPr>
          <a:xfrm>
            <a:off x="3712759" y="2650347"/>
            <a:ext cx="2884908" cy="1035925"/>
          </a:xfrm>
          <a:prstGeom prst="rect">
            <a:avLst/>
          </a:prstGeom>
          <a:noFill/>
        </p:spPr>
        <p:txBody>
          <a:bodyPr wrap="square">
            <a:spAutoFit/>
          </a:bodyPr>
          <a:lstStyle/>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notifications:</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+---n update</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id?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sn:subscription-id</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subscription-path?    yang:xpath1.0</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target-path?          string</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snapshot-type?        enumeration</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observation-time?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yang:date-and-time</a:t>
            </a:r>
            <a:endPar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endParaRP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datastore-snapshot?   &lt;</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anydata</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&gt;</a:t>
            </a:r>
          </a:p>
          <a:p>
            <a:pPr defTabSz="685800">
              <a:lnSpc>
                <a:spcPct val="107000"/>
              </a:lnSpc>
              <a:buClrTx/>
            </a:pP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a:t>
            </a:r>
            <a:r>
              <a:rPr lang="en-US" sz="638" kern="1200" dirty="0" err="1">
                <a:solidFill>
                  <a:prstClr val="black"/>
                </a:solidFill>
                <a:latin typeface="Courier New" panose="02070309020205020404" pitchFamily="49" charset="0"/>
                <a:ea typeface="Calibri" panose="020F0502020204030204" pitchFamily="34" charset="0"/>
                <a:cs typeface="Courier New" panose="02070309020205020404" pitchFamily="49" charset="0"/>
              </a:rPr>
              <a:t>ro</a:t>
            </a:r>
            <a:r>
              <a:rPr lang="en-US" sz="638" kern="1200" dirty="0">
                <a:solidFill>
                  <a:prstClr val="black"/>
                </a:solidFill>
                <a:latin typeface="Courier New" panose="02070309020205020404" pitchFamily="49" charset="0"/>
                <a:ea typeface="Calibri" panose="020F0502020204030204" pitchFamily="34" charset="0"/>
                <a:cs typeface="Courier New" panose="02070309020205020404" pitchFamily="49" charset="0"/>
              </a:rPr>
              <a:t> incomplete?           empty</a:t>
            </a:r>
            <a:endParaRPr lang="en-US" sz="638" kern="1200" dirty="0">
              <a:solidFill>
                <a:prstClr val="black"/>
              </a:solidFill>
              <a:latin typeface="Courier New" panose="02070309020205020404" pitchFamily="49" charset="0"/>
              <a:ea typeface="+mn-ea"/>
              <a:cs typeface="Courier New" panose="02070309020205020404" pitchFamily="49" charset="0"/>
            </a:endParaRPr>
          </a:p>
        </p:txBody>
      </p:sp>
    </p:spTree>
    <p:extLst>
      <p:ext uri="{BB962C8B-B14F-4D97-AF65-F5344CB8AC3E}">
        <p14:creationId xmlns:p14="http://schemas.microsoft.com/office/powerpoint/2010/main" val="28550980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0"/>
        <p:cNvGrpSpPr/>
        <p:nvPr/>
      </p:nvGrpSpPr>
      <p:grpSpPr>
        <a:xfrm>
          <a:off x="0" y="0"/>
          <a:ext cx="0" cy="0"/>
          <a:chOff x="0" y="0"/>
          <a:chExt cx="0" cy="0"/>
        </a:xfrm>
      </p:grpSpPr>
      <p:sp>
        <p:nvSpPr>
          <p:cNvPr id="1651" name="Google Shape;1651;p59"/>
          <p:cNvSpPr txBox="1">
            <a:spLocks noGrp="1"/>
          </p:cNvSpPr>
          <p:nvPr>
            <p:ph type="title"/>
          </p:nvPr>
        </p:nvSpPr>
        <p:spPr>
          <a:xfrm>
            <a:off x="457200" y="205978"/>
            <a:ext cx="8229600" cy="857251"/>
          </a:xfrm>
          <a:prstGeom prst="rect">
            <a:avLst/>
          </a:prstGeom>
          <a:noFill/>
          <a:ln>
            <a:noFill/>
          </a:ln>
        </p:spPr>
        <p:txBody>
          <a:bodyPr spcFirstLastPara="1" wrap="square" lIns="45700" tIns="45700" rIns="45700" bIns="45700" anchor="ctr" anchorCtr="0">
            <a:normAutofit/>
          </a:bodyPr>
          <a:lstStyle/>
          <a:p>
            <a:pPr marL="0" lvl="0" indent="0" algn="l" rtl="0">
              <a:lnSpc>
                <a:spcPct val="100000"/>
              </a:lnSpc>
              <a:spcBef>
                <a:spcPts val="0"/>
              </a:spcBef>
              <a:spcAft>
                <a:spcPts val="0"/>
              </a:spcAft>
              <a:buClr>
                <a:srgbClr val="000000"/>
              </a:buClr>
              <a:buSzPts val="4400"/>
              <a:buFont typeface="Calibri"/>
              <a:buNone/>
            </a:pPr>
            <a:r>
              <a:rPr lang="en"/>
              <a:t>Thanks to…</a:t>
            </a:r>
            <a:endParaRPr/>
          </a:p>
        </p:txBody>
      </p:sp>
      <p:sp>
        <p:nvSpPr>
          <p:cNvPr id="1652" name="Google Shape;1652;p59"/>
          <p:cNvSpPr txBox="1">
            <a:spLocks noGrp="1"/>
          </p:cNvSpPr>
          <p:nvPr>
            <p:ph type="body" idx="1"/>
          </p:nvPr>
        </p:nvSpPr>
        <p:spPr>
          <a:xfrm>
            <a:off x="539575" y="1146330"/>
            <a:ext cx="3340275" cy="3892476"/>
          </a:xfrm>
          <a:prstGeom prst="rect">
            <a:avLst/>
          </a:prstGeom>
          <a:noFill/>
          <a:ln>
            <a:noFill/>
          </a:ln>
        </p:spPr>
        <p:txBody>
          <a:bodyPr spcFirstLastPara="1" wrap="square" lIns="45700" tIns="45700" rIns="45700" bIns="45700" anchor="t" anchorCtr="0">
            <a:noAutofit/>
          </a:bodyPr>
          <a:lstStyle/>
          <a:p>
            <a:pPr marL="228600" lvl="0" indent="-228600" algn="l" rtl="0">
              <a:lnSpc>
                <a:spcPct val="90000"/>
              </a:lnSpc>
              <a:spcBef>
                <a:spcPts val="0"/>
              </a:spcBef>
              <a:spcAft>
                <a:spcPts val="0"/>
              </a:spcAft>
              <a:buClr>
                <a:srgbClr val="000000"/>
              </a:buClr>
              <a:buSzPts val="1300"/>
              <a:buFont typeface="Calibri"/>
              <a:buChar char="•"/>
            </a:pPr>
            <a:r>
              <a:rPr lang="en" sz="1300"/>
              <a:t>Rob Wilton – Cisco</a:t>
            </a:r>
            <a:endParaRPr/>
          </a:p>
          <a:p>
            <a:pPr marL="228600" lvl="0" indent="-228600" algn="l" rtl="0">
              <a:lnSpc>
                <a:spcPct val="90000"/>
              </a:lnSpc>
              <a:spcBef>
                <a:spcPts val="0"/>
              </a:spcBef>
              <a:spcAft>
                <a:spcPts val="0"/>
              </a:spcAft>
              <a:buClr>
                <a:srgbClr val="000000"/>
              </a:buClr>
              <a:buSzPts val="1300"/>
              <a:buFont typeface="Calibri"/>
              <a:buChar char="•"/>
            </a:pPr>
            <a:r>
              <a:rPr lang="en" sz="1300"/>
              <a:t>Nick Corran - Cisco</a:t>
            </a:r>
            <a:endParaRPr/>
          </a:p>
          <a:p>
            <a:pPr marL="228600" lvl="0" indent="-228600" algn="l" rtl="0">
              <a:lnSpc>
                <a:spcPct val="90000"/>
              </a:lnSpc>
              <a:spcBef>
                <a:spcPts val="0"/>
              </a:spcBef>
              <a:spcAft>
                <a:spcPts val="0"/>
              </a:spcAft>
              <a:buClr>
                <a:srgbClr val="000000"/>
              </a:buClr>
              <a:buSzPts val="1300"/>
              <a:buFont typeface="Calibri"/>
              <a:buChar char="•"/>
            </a:pPr>
            <a:r>
              <a:rPr lang="en" sz="1300"/>
              <a:t>Emma Rankin – Cisco (remote)</a:t>
            </a:r>
            <a:endParaRPr/>
          </a:p>
          <a:p>
            <a:pPr marL="228600" lvl="0" indent="-228600" algn="l" rtl="0">
              <a:lnSpc>
                <a:spcPct val="90000"/>
              </a:lnSpc>
              <a:spcBef>
                <a:spcPts val="0"/>
              </a:spcBef>
              <a:spcAft>
                <a:spcPts val="0"/>
              </a:spcAft>
              <a:buClr>
                <a:srgbClr val="000000"/>
              </a:buClr>
              <a:buSzPts val="1300"/>
              <a:buFont typeface="Calibri"/>
              <a:buChar char="•"/>
            </a:pPr>
            <a:r>
              <a:rPr lang="en" sz="1300"/>
              <a:t>Mathew Green – Cisco (remote)</a:t>
            </a:r>
            <a:endParaRPr/>
          </a:p>
          <a:p>
            <a:pPr marL="228600" lvl="0" indent="-228600" algn="l" rtl="0">
              <a:lnSpc>
                <a:spcPct val="90000"/>
              </a:lnSpc>
              <a:spcBef>
                <a:spcPts val="0"/>
              </a:spcBef>
              <a:spcAft>
                <a:spcPts val="0"/>
              </a:spcAft>
              <a:buClr>
                <a:srgbClr val="000000"/>
              </a:buClr>
              <a:buSzPts val="1300"/>
              <a:buFont typeface="Calibri"/>
              <a:buChar char="•"/>
            </a:pPr>
            <a:r>
              <a:rPr lang="en" sz="1300"/>
              <a:t>Samuel Gauthier – 6WIND (remote)</a:t>
            </a:r>
            <a:endParaRPr/>
          </a:p>
          <a:p>
            <a:pPr marL="228600" lvl="0" indent="-228600" algn="l" rtl="0">
              <a:lnSpc>
                <a:spcPct val="90000"/>
              </a:lnSpc>
              <a:spcBef>
                <a:spcPts val="0"/>
              </a:spcBef>
              <a:spcAft>
                <a:spcPts val="0"/>
              </a:spcAft>
              <a:buClr>
                <a:srgbClr val="000000"/>
              </a:buClr>
              <a:buSzPts val="1300"/>
              <a:buFont typeface="Calibri"/>
              <a:buChar char="•"/>
            </a:pPr>
            <a:r>
              <a:rPr lang="en" sz="1300"/>
              <a:t>Jérémie Leska – 6WIND (remote)</a:t>
            </a:r>
            <a:endParaRPr/>
          </a:p>
          <a:p>
            <a:pPr marL="228600" lvl="0" indent="-228600" algn="l" rtl="0">
              <a:lnSpc>
                <a:spcPct val="90000"/>
              </a:lnSpc>
              <a:spcBef>
                <a:spcPts val="0"/>
              </a:spcBef>
              <a:spcAft>
                <a:spcPts val="0"/>
              </a:spcAft>
              <a:buClr>
                <a:srgbClr val="000000"/>
              </a:buClr>
              <a:buSzPts val="1300"/>
              <a:buFont typeface="Calibri"/>
              <a:buChar char="•"/>
            </a:pPr>
            <a:r>
              <a:rPr lang="en" sz="1300"/>
              <a:t>Liu Bin – Huawei (remote)</a:t>
            </a:r>
            <a:endParaRPr/>
          </a:p>
          <a:p>
            <a:pPr marL="228600" lvl="0" indent="-228600" algn="l" rtl="0">
              <a:lnSpc>
                <a:spcPct val="90000"/>
              </a:lnSpc>
              <a:spcBef>
                <a:spcPts val="0"/>
              </a:spcBef>
              <a:spcAft>
                <a:spcPts val="0"/>
              </a:spcAft>
              <a:buClr>
                <a:srgbClr val="000000"/>
              </a:buClr>
              <a:buSzPts val="1300"/>
              <a:buFont typeface="Calibri"/>
              <a:buChar char="•"/>
            </a:pPr>
            <a:r>
              <a:rPr lang="en" sz="1300"/>
              <a:t>Benoit Claise – Huawei</a:t>
            </a:r>
            <a:endParaRPr/>
          </a:p>
          <a:p>
            <a:pPr marL="228600" lvl="0" indent="-228600" algn="l" rtl="0">
              <a:lnSpc>
                <a:spcPct val="90000"/>
              </a:lnSpc>
              <a:spcBef>
                <a:spcPts val="0"/>
              </a:spcBef>
              <a:spcAft>
                <a:spcPts val="0"/>
              </a:spcAft>
              <a:buClr>
                <a:srgbClr val="000000"/>
              </a:buClr>
              <a:buSzPts val="1300"/>
              <a:buFont typeface="Calibri"/>
              <a:buChar char="•"/>
            </a:pPr>
            <a:r>
              <a:rPr lang="en" sz="1300"/>
              <a:t>Zhuoyao Lin - Huawei</a:t>
            </a:r>
            <a:endParaRPr/>
          </a:p>
          <a:p>
            <a:pPr marL="228600" lvl="0" indent="-228600" algn="l" rtl="0">
              <a:lnSpc>
                <a:spcPct val="90000"/>
              </a:lnSpc>
              <a:spcBef>
                <a:spcPts val="0"/>
              </a:spcBef>
              <a:spcAft>
                <a:spcPts val="0"/>
              </a:spcAft>
              <a:buClr>
                <a:srgbClr val="000000"/>
              </a:buClr>
              <a:buSzPts val="1300"/>
              <a:buFont typeface="Calibri"/>
              <a:buChar char="•"/>
            </a:pPr>
            <a:r>
              <a:rPr lang="en" sz="1300"/>
              <a:t>Ebben Aries – Juniper</a:t>
            </a:r>
            <a:endParaRPr/>
          </a:p>
          <a:p>
            <a:pPr marL="228600" lvl="0" indent="-228600" algn="l" rtl="0">
              <a:lnSpc>
                <a:spcPct val="90000"/>
              </a:lnSpc>
              <a:spcBef>
                <a:spcPts val="0"/>
              </a:spcBef>
              <a:spcAft>
                <a:spcPts val="0"/>
              </a:spcAft>
              <a:buClr>
                <a:srgbClr val="000000"/>
              </a:buClr>
              <a:buSzPts val="1300"/>
              <a:buFont typeface="Calibri"/>
              <a:buChar char="•"/>
            </a:pPr>
            <a:r>
              <a:rPr lang="en" sz="1300"/>
              <a:t>James Cummings - Nokia</a:t>
            </a:r>
            <a:endParaRPr/>
          </a:p>
          <a:p>
            <a:pPr marL="228600" lvl="0" indent="-228600" algn="l" rtl="0">
              <a:lnSpc>
                <a:spcPct val="90000"/>
              </a:lnSpc>
              <a:spcBef>
                <a:spcPts val="0"/>
              </a:spcBef>
              <a:spcAft>
                <a:spcPts val="0"/>
              </a:spcAft>
              <a:buClr>
                <a:srgbClr val="000000"/>
              </a:buClr>
              <a:buSzPts val="1300"/>
              <a:buFont typeface="Calibri"/>
              <a:buChar char="•"/>
            </a:pPr>
            <a:r>
              <a:rPr lang="en" sz="1300"/>
              <a:t>Paolo Lucente – Pmacct</a:t>
            </a:r>
            <a:endParaRPr sz="1300"/>
          </a:p>
          <a:p>
            <a:pPr marL="228600" lvl="0" indent="-228600" algn="l" rtl="0">
              <a:lnSpc>
                <a:spcPct val="90000"/>
              </a:lnSpc>
              <a:spcBef>
                <a:spcPts val="0"/>
              </a:spcBef>
              <a:spcAft>
                <a:spcPts val="0"/>
              </a:spcAft>
              <a:buClr>
                <a:srgbClr val="000000"/>
              </a:buClr>
              <a:buSzPts val="1300"/>
              <a:buFont typeface="Calibri"/>
              <a:buChar char="•"/>
            </a:pPr>
            <a:r>
              <a:rPr lang="en" sz="1300"/>
              <a:t>Holger Keller – DT</a:t>
            </a:r>
            <a:endParaRPr/>
          </a:p>
          <a:p>
            <a:pPr marL="228600" lvl="0" indent="-228600" algn="l" rtl="0">
              <a:lnSpc>
                <a:spcPct val="90000"/>
              </a:lnSpc>
              <a:spcBef>
                <a:spcPts val="0"/>
              </a:spcBef>
              <a:spcAft>
                <a:spcPts val="0"/>
              </a:spcAft>
              <a:buClr>
                <a:srgbClr val="000000"/>
              </a:buClr>
              <a:buSzPts val="1300"/>
              <a:buFont typeface="Calibri"/>
              <a:buChar char="•"/>
            </a:pPr>
            <a:r>
              <a:rPr lang="en" sz="1300"/>
              <a:t>Daniel Voyer – Bell Canada</a:t>
            </a:r>
            <a:endParaRPr/>
          </a:p>
          <a:p>
            <a:pPr marL="228600" lvl="0" indent="-228600" algn="l" rtl="0">
              <a:lnSpc>
                <a:spcPct val="90000"/>
              </a:lnSpc>
              <a:spcBef>
                <a:spcPts val="0"/>
              </a:spcBef>
              <a:spcAft>
                <a:spcPts val="0"/>
              </a:spcAft>
              <a:buClr>
                <a:srgbClr val="000000"/>
              </a:buClr>
              <a:buSzPts val="1300"/>
              <a:buFont typeface="Calibri"/>
              <a:buChar char="•"/>
            </a:pPr>
            <a:r>
              <a:rPr lang="en" sz="1300"/>
              <a:t>Alex Huang-Feng – INSA Lyon</a:t>
            </a:r>
            <a:endParaRPr/>
          </a:p>
          <a:p>
            <a:pPr marL="228600" lvl="0" indent="-228600" algn="l" rtl="0">
              <a:lnSpc>
                <a:spcPct val="90000"/>
              </a:lnSpc>
              <a:spcBef>
                <a:spcPts val="0"/>
              </a:spcBef>
              <a:spcAft>
                <a:spcPts val="0"/>
              </a:spcAft>
              <a:buClr>
                <a:srgbClr val="000000"/>
              </a:buClr>
              <a:buSzPts val="1300"/>
              <a:buFont typeface="Calibri"/>
              <a:buChar char="•"/>
            </a:pPr>
            <a:r>
              <a:rPr lang="en" sz="1300"/>
              <a:t>Yannick Buchs – Swisscom</a:t>
            </a:r>
            <a:endParaRPr/>
          </a:p>
          <a:p>
            <a:pPr marL="228600" lvl="0" indent="-228600" algn="l" rtl="0">
              <a:lnSpc>
                <a:spcPct val="90000"/>
              </a:lnSpc>
              <a:spcBef>
                <a:spcPts val="0"/>
              </a:spcBef>
              <a:spcAft>
                <a:spcPts val="0"/>
              </a:spcAft>
              <a:buClr>
                <a:srgbClr val="000000"/>
              </a:buClr>
              <a:buSzPts val="1300"/>
              <a:buFont typeface="Calibri"/>
              <a:buChar char="•"/>
            </a:pPr>
            <a:r>
              <a:rPr lang="en" sz="1300"/>
              <a:t>Thomas Graf – Swisscom</a:t>
            </a:r>
            <a:endParaRPr/>
          </a:p>
          <a:p>
            <a:pPr marL="228600" lvl="0" indent="-228600" algn="l" rtl="0">
              <a:lnSpc>
                <a:spcPct val="90000"/>
              </a:lnSpc>
              <a:spcBef>
                <a:spcPts val="0"/>
              </a:spcBef>
              <a:spcAft>
                <a:spcPts val="0"/>
              </a:spcAft>
              <a:buClr>
                <a:srgbClr val="000000"/>
              </a:buClr>
              <a:buSzPts val="1300"/>
              <a:buFont typeface="Calibri"/>
              <a:buChar char="•"/>
            </a:pPr>
            <a:r>
              <a:rPr lang="en" sz="1300"/>
              <a:t>Ahmed Elhassany – Swisscom (remote)</a:t>
            </a:r>
            <a:endParaRPr/>
          </a:p>
          <a:p>
            <a:pPr marL="228600" lvl="0" indent="-228600" algn="l" rtl="0">
              <a:lnSpc>
                <a:spcPct val="90000"/>
              </a:lnSpc>
              <a:spcBef>
                <a:spcPts val="0"/>
              </a:spcBef>
              <a:spcAft>
                <a:spcPts val="0"/>
              </a:spcAft>
              <a:buClr>
                <a:srgbClr val="000000"/>
              </a:buClr>
              <a:buSzPts val="1300"/>
              <a:buFont typeface="Calibri"/>
              <a:buChar char="•"/>
            </a:pPr>
            <a:r>
              <a:rPr lang="en" sz="1300"/>
              <a:t>Uwe Storbeck – Swisscom (remote)</a:t>
            </a:r>
            <a:endParaRPr/>
          </a:p>
        </p:txBody>
      </p:sp>
      <p:sp>
        <p:nvSpPr>
          <p:cNvPr id="1653" name="Google Shape;1653;p59"/>
          <p:cNvSpPr txBox="1">
            <a:spLocks noGrp="1"/>
          </p:cNvSpPr>
          <p:nvPr>
            <p:ph type="sldNum" idx="12"/>
          </p:nvPr>
        </p:nvSpPr>
        <p:spPr>
          <a:xfrm>
            <a:off x="8502739" y="4769565"/>
            <a:ext cx="184061" cy="269241"/>
          </a:xfrm>
          <a:prstGeom prst="rect">
            <a:avLst/>
          </a:prstGeom>
          <a:noFill/>
          <a:ln>
            <a:noFill/>
          </a:ln>
        </p:spPr>
        <p:txBody>
          <a:bodyPr spcFirstLastPara="1" wrap="square" lIns="45700" tIns="45700" rIns="45700" bIns="45700" anchor="ctr" anchorCtr="0">
            <a:spAutoFit/>
          </a:bodyPr>
          <a:lstStyle/>
          <a:p>
            <a:pPr marL="0" lvl="0" indent="0" algn="r" rtl="0">
              <a:lnSpc>
                <a:spcPct val="100000"/>
              </a:lnSpc>
              <a:spcBef>
                <a:spcPts val="0"/>
              </a:spcBef>
              <a:spcAft>
                <a:spcPts val="0"/>
              </a:spcAft>
              <a:buClr>
                <a:srgbClr val="888888"/>
              </a:buClr>
              <a:buSzPts val="1200"/>
              <a:buFont typeface="Calibri"/>
              <a:buNone/>
            </a:pPr>
            <a:fld id="{00000000-1234-1234-1234-123412341234}" type="slidenum">
              <a:rPr lang="en"/>
              <a:t>13</a:t>
            </a:fld>
            <a:endParaRPr/>
          </a:p>
        </p:txBody>
      </p:sp>
      <p:sp>
        <p:nvSpPr>
          <p:cNvPr id="1654" name="Google Shape;1654;p59"/>
          <p:cNvSpPr txBox="1"/>
          <p:nvPr/>
        </p:nvSpPr>
        <p:spPr>
          <a:xfrm>
            <a:off x="3555899" y="1399272"/>
            <a:ext cx="2655607" cy="1967445"/>
          </a:xfrm>
          <a:prstGeom prst="rect">
            <a:avLst/>
          </a:prstGeom>
          <a:noFill/>
          <a:ln>
            <a:noFill/>
          </a:ln>
        </p:spPr>
        <p:txBody>
          <a:bodyPr spcFirstLastPara="1" wrap="square" lIns="45700" tIns="45700" rIns="45700" bIns="45700" anchor="t" anchorCtr="0">
            <a:noAutofit/>
          </a:bodyPr>
          <a:lstStyle/>
          <a:p>
            <a:pPr marL="228600" marR="0" lvl="0" indent="-139700" algn="l" rtl="0">
              <a:lnSpc>
                <a:spcPct val="9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pic>
        <p:nvPicPr>
          <p:cNvPr id="1655" name="Google Shape;1655;p59"/>
          <p:cNvPicPr preferRelativeResize="0"/>
          <p:nvPr/>
        </p:nvPicPr>
        <p:blipFill rotWithShape="1">
          <a:blip r:embed="rId3">
            <a:alphaModFix/>
          </a:blip>
          <a:srcRect/>
          <a:stretch/>
        </p:blipFill>
        <p:spPr>
          <a:xfrm>
            <a:off x="3615972" y="1198879"/>
            <a:ext cx="5343878" cy="320632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20"/>
        <p:cNvGrpSpPr/>
        <p:nvPr/>
      </p:nvGrpSpPr>
      <p:grpSpPr>
        <a:xfrm>
          <a:off x="0" y="0"/>
          <a:ext cx="0" cy="0"/>
          <a:chOff x="0" y="0"/>
          <a:chExt cx="0" cy="0"/>
        </a:xfrm>
      </p:grpSpPr>
      <p:sp>
        <p:nvSpPr>
          <p:cNvPr id="1521" name="Google Shape;1521;p45"/>
          <p:cNvSpPr txBox="1">
            <a:spLocks noGrp="1"/>
          </p:cNvSpPr>
          <p:nvPr>
            <p:ph type="title"/>
          </p:nvPr>
        </p:nvSpPr>
        <p:spPr>
          <a:xfrm>
            <a:off x="457200" y="205978"/>
            <a:ext cx="8229600" cy="857251"/>
          </a:xfrm>
          <a:prstGeom prst="rect">
            <a:avLst/>
          </a:prstGeom>
          <a:noFill/>
          <a:ln>
            <a:noFill/>
          </a:ln>
        </p:spPr>
        <p:txBody>
          <a:bodyPr spcFirstLastPara="1" wrap="square" lIns="45700" tIns="45700" rIns="45700" bIns="45700" anchor="ctr" anchorCtr="0">
            <a:normAutofit/>
          </a:bodyPr>
          <a:lstStyle/>
          <a:p>
            <a:pPr marL="0" lvl="0" indent="0" algn="ctr" rtl="0">
              <a:lnSpc>
                <a:spcPct val="100000"/>
              </a:lnSpc>
              <a:spcBef>
                <a:spcPts val="0"/>
              </a:spcBef>
              <a:spcAft>
                <a:spcPts val="0"/>
              </a:spcAft>
              <a:buClr>
                <a:srgbClr val="000000"/>
              </a:buClr>
              <a:buSzPts val="3800"/>
              <a:buFont typeface="Calibri"/>
              <a:buNone/>
            </a:pPr>
            <a:r>
              <a:rPr lang="en" sz="3800"/>
              <a:t>Hackathon – Repository</a:t>
            </a:r>
            <a:endParaRPr sz="3800"/>
          </a:p>
        </p:txBody>
      </p:sp>
      <p:sp>
        <p:nvSpPr>
          <p:cNvPr id="1522" name="Google Shape;1522;p45"/>
          <p:cNvSpPr txBox="1">
            <a:spLocks noGrp="1"/>
          </p:cNvSpPr>
          <p:nvPr>
            <p:ph type="body" idx="1"/>
          </p:nvPr>
        </p:nvSpPr>
        <p:spPr>
          <a:xfrm>
            <a:off x="552873" y="1350609"/>
            <a:ext cx="2549314" cy="1924334"/>
          </a:xfrm>
          <a:prstGeom prst="rect">
            <a:avLst/>
          </a:prstGeom>
          <a:noFill/>
          <a:ln>
            <a:noFill/>
          </a:ln>
        </p:spPr>
        <p:txBody>
          <a:bodyPr spcFirstLastPara="1" wrap="square" lIns="45700" tIns="45700" rIns="45700" bIns="45700" anchor="t" anchorCtr="0">
            <a:noAutofit/>
          </a:bodyPr>
          <a:lstStyle/>
          <a:p>
            <a:pPr marL="16329" lvl="0" indent="0" algn="l" rtl="0">
              <a:lnSpc>
                <a:spcPct val="90000"/>
              </a:lnSpc>
              <a:spcBef>
                <a:spcPts val="0"/>
              </a:spcBef>
              <a:spcAft>
                <a:spcPts val="0"/>
              </a:spcAft>
              <a:buClr>
                <a:srgbClr val="000000"/>
              </a:buClr>
              <a:buSzPts val="1400"/>
              <a:buNone/>
            </a:pPr>
            <a:r>
              <a:rPr lang="en" sz="1400" b="1">
                <a:latin typeface="Calibri"/>
                <a:ea typeface="Calibri"/>
                <a:cs typeface="Calibri"/>
                <a:sym typeface="Calibri"/>
              </a:rPr>
              <a:t>Test Repository</a:t>
            </a:r>
            <a:endParaRPr/>
          </a:p>
          <a:p>
            <a:pPr marL="302079" lvl="0" indent="-285750" algn="l" rtl="0">
              <a:lnSpc>
                <a:spcPct val="90000"/>
              </a:lnSpc>
              <a:spcBef>
                <a:spcPts val="1200"/>
              </a:spcBef>
              <a:spcAft>
                <a:spcPts val="0"/>
              </a:spcAft>
              <a:buClr>
                <a:srgbClr val="000000"/>
              </a:buClr>
              <a:buSzPts val="1200"/>
              <a:buChar char="•"/>
            </a:pPr>
            <a:r>
              <a:rPr lang="en" sz="1200" u="sng">
                <a:solidFill>
                  <a:schemeClr val="hlink"/>
                </a:solidFill>
                <a:latin typeface="Calibri"/>
                <a:ea typeface="Calibri"/>
                <a:cs typeface="Calibri"/>
                <a:sym typeface="Calibri"/>
                <a:hlinkClick r:id="rId3"/>
              </a:rPr>
              <a:t>https://github.com/network-analytics/ietf-network-analytics-document-status/tree/main/121/Hackathon</a:t>
            </a:r>
            <a:r>
              <a:rPr lang="en" sz="1200">
                <a:latin typeface="Calibri"/>
                <a:ea typeface="Calibri"/>
                <a:cs typeface="Calibri"/>
                <a:sym typeface="Calibri"/>
              </a:rPr>
              <a:t> </a:t>
            </a:r>
            <a:endParaRPr/>
          </a:p>
          <a:p>
            <a:pPr marL="302079" lvl="0" indent="-285750" algn="l" rtl="0">
              <a:lnSpc>
                <a:spcPct val="90000"/>
              </a:lnSpc>
              <a:spcBef>
                <a:spcPts val="600"/>
              </a:spcBef>
              <a:spcAft>
                <a:spcPts val="0"/>
              </a:spcAft>
              <a:buClr>
                <a:srgbClr val="000000"/>
              </a:buClr>
              <a:buSzPts val="1200"/>
              <a:buChar char="•"/>
            </a:pPr>
            <a:r>
              <a:rPr lang="en" sz="1200">
                <a:latin typeface="Calibri"/>
                <a:ea typeface="Calibri"/>
                <a:cs typeface="Calibri"/>
                <a:sym typeface="Calibri"/>
              </a:rPr>
              <a:t>Contains</a:t>
            </a:r>
            <a:endParaRPr/>
          </a:p>
          <a:p>
            <a:pPr marL="783771" lvl="1" indent="-326571" algn="l" rtl="0">
              <a:lnSpc>
                <a:spcPct val="90000"/>
              </a:lnSpc>
              <a:spcBef>
                <a:spcPts val="600"/>
              </a:spcBef>
              <a:spcAft>
                <a:spcPts val="0"/>
              </a:spcAft>
              <a:buClr>
                <a:srgbClr val="FF0000"/>
              </a:buClr>
              <a:buSzPts val="1200"/>
              <a:buFont typeface="Noto Sans Symbols"/>
              <a:buChar char="⮚"/>
            </a:pPr>
            <a:r>
              <a:rPr lang="en" sz="1200">
                <a:solidFill>
                  <a:srgbClr val="FF0000"/>
                </a:solidFill>
                <a:latin typeface="Calibri"/>
                <a:ea typeface="Calibri"/>
                <a:cs typeface="Calibri"/>
                <a:sym typeface="Calibri"/>
              </a:rPr>
              <a:t>Packet capture on the wire</a:t>
            </a:r>
            <a:endParaRPr/>
          </a:p>
          <a:p>
            <a:pPr marL="783771" lvl="1" indent="-326571" algn="l" rtl="0">
              <a:lnSpc>
                <a:spcPct val="90000"/>
              </a:lnSpc>
              <a:spcBef>
                <a:spcPts val="600"/>
              </a:spcBef>
              <a:spcAft>
                <a:spcPts val="0"/>
              </a:spcAft>
              <a:buClr>
                <a:srgbClr val="FF0000"/>
              </a:buClr>
              <a:buSzPts val="1200"/>
              <a:buFont typeface="Noto Sans Symbols"/>
              <a:buChar char="⮚"/>
            </a:pPr>
            <a:r>
              <a:rPr lang="en" sz="1200">
                <a:solidFill>
                  <a:srgbClr val="FF0000"/>
                </a:solidFill>
                <a:latin typeface="Calibri"/>
                <a:ea typeface="Calibri"/>
                <a:cs typeface="Calibri"/>
                <a:sym typeface="Calibri"/>
              </a:rPr>
              <a:t>Netconf RPCs and YANG-Push JSON messages</a:t>
            </a:r>
            <a:endParaRPr/>
          </a:p>
          <a:p>
            <a:pPr marL="783771" lvl="1" indent="-326571" algn="l" rtl="0">
              <a:lnSpc>
                <a:spcPct val="90000"/>
              </a:lnSpc>
              <a:spcBef>
                <a:spcPts val="600"/>
              </a:spcBef>
              <a:spcAft>
                <a:spcPts val="0"/>
              </a:spcAft>
              <a:buClr>
                <a:srgbClr val="FF0000"/>
              </a:buClr>
              <a:buSzPts val="1200"/>
              <a:buFont typeface="Noto Sans Symbols"/>
              <a:buChar char="⮚"/>
            </a:pPr>
            <a:r>
              <a:rPr lang="en" sz="1200">
                <a:solidFill>
                  <a:srgbClr val="FF0000"/>
                </a:solidFill>
                <a:latin typeface="Calibri"/>
                <a:ea typeface="Calibri"/>
                <a:cs typeface="Calibri"/>
                <a:sym typeface="Calibri"/>
              </a:rPr>
              <a:t>Python script which performed test cases</a:t>
            </a:r>
            <a:endParaRPr sz="1200" u="sng">
              <a:solidFill>
                <a:schemeClr val="hlink"/>
              </a:solidFill>
              <a:latin typeface="Calibri"/>
              <a:ea typeface="Calibri"/>
              <a:cs typeface="Calibri"/>
              <a:sym typeface="Calibri"/>
              <a:hlinkClick r:id="rId4"/>
            </a:endParaRPr>
          </a:p>
          <a:p>
            <a:pPr marL="302079" lvl="0" indent="-171450" algn="l" rtl="0">
              <a:lnSpc>
                <a:spcPct val="100000"/>
              </a:lnSpc>
              <a:spcBef>
                <a:spcPts val="0"/>
              </a:spcBef>
              <a:spcAft>
                <a:spcPts val="0"/>
              </a:spcAft>
              <a:buClr>
                <a:srgbClr val="000000"/>
              </a:buClr>
              <a:buSzPts val="1800"/>
              <a:buFont typeface="Arial"/>
              <a:buNone/>
            </a:pPr>
            <a:endParaRPr sz="1800">
              <a:solidFill>
                <a:srgbClr val="424242"/>
              </a:solidFill>
            </a:endParaRPr>
          </a:p>
        </p:txBody>
      </p:sp>
      <p:sp>
        <p:nvSpPr>
          <p:cNvPr id="1523" name="Google Shape;1523;p45"/>
          <p:cNvSpPr txBox="1">
            <a:spLocks noGrp="1"/>
          </p:cNvSpPr>
          <p:nvPr>
            <p:ph type="sldNum" idx="12"/>
          </p:nvPr>
        </p:nvSpPr>
        <p:spPr>
          <a:xfrm>
            <a:off x="8502739" y="4769565"/>
            <a:ext cx="184061" cy="269241"/>
          </a:xfrm>
          <a:prstGeom prst="rect">
            <a:avLst/>
          </a:prstGeom>
          <a:noFill/>
          <a:ln>
            <a:noFill/>
          </a:ln>
        </p:spPr>
        <p:txBody>
          <a:bodyPr spcFirstLastPara="1" wrap="square" lIns="45700" tIns="45700" rIns="45700" bIns="45700" anchor="ctr" anchorCtr="0">
            <a:spAutoFit/>
          </a:bodyPr>
          <a:lstStyle/>
          <a:p>
            <a:pPr marL="0" lvl="0" indent="0" algn="r" rtl="0">
              <a:lnSpc>
                <a:spcPct val="100000"/>
              </a:lnSpc>
              <a:spcBef>
                <a:spcPts val="0"/>
              </a:spcBef>
              <a:spcAft>
                <a:spcPts val="0"/>
              </a:spcAft>
              <a:buClr>
                <a:srgbClr val="888888"/>
              </a:buClr>
              <a:buSzPts val="1200"/>
              <a:buFont typeface="Calibri"/>
              <a:buNone/>
            </a:pPr>
            <a:fld id="{00000000-1234-1234-1234-123412341234}" type="slidenum">
              <a:rPr lang="en"/>
              <a:t>2</a:t>
            </a:fld>
            <a:endParaRPr/>
          </a:p>
        </p:txBody>
      </p:sp>
      <p:pic>
        <p:nvPicPr>
          <p:cNvPr id="1524" name="Google Shape;1524;p45"/>
          <p:cNvPicPr preferRelativeResize="0"/>
          <p:nvPr/>
        </p:nvPicPr>
        <p:blipFill rotWithShape="1">
          <a:blip r:embed="rId5">
            <a:alphaModFix/>
          </a:blip>
          <a:srcRect/>
          <a:stretch/>
        </p:blipFill>
        <p:spPr>
          <a:xfrm>
            <a:off x="3845572" y="1350609"/>
            <a:ext cx="4841228" cy="317397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14"/>
        <p:cNvGrpSpPr/>
        <p:nvPr/>
      </p:nvGrpSpPr>
      <p:grpSpPr>
        <a:xfrm>
          <a:off x="0" y="0"/>
          <a:ext cx="0" cy="0"/>
          <a:chOff x="0" y="0"/>
          <a:chExt cx="0" cy="0"/>
        </a:xfrm>
      </p:grpSpPr>
      <p:sp>
        <p:nvSpPr>
          <p:cNvPr id="1615" name="Google Shape;1615;p55"/>
          <p:cNvSpPr txBox="1">
            <a:spLocks noGrp="1"/>
          </p:cNvSpPr>
          <p:nvPr>
            <p:ph type="sldNum" idx="12"/>
          </p:nvPr>
        </p:nvSpPr>
        <p:spPr>
          <a:xfrm>
            <a:off x="8602133" y="4771228"/>
            <a:ext cx="399475" cy="273844"/>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88888"/>
              </a:buClr>
              <a:buSzPts val="1050"/>
              <a:buFont typeface="Calibri"/>
              <a:buNone/>
            </a:pPr>
            <a:fld id="{00000000-1234-1234-1234-123412341234}" type="slidenum">
              <a:rPr lang="en" sz="1050">
                <a:solidFill>
                  <a:srgbClr val="888888"/>
                </a:solidFill>
                <a:latin typeface="Calibri"/>
                <a:ea typeface="Calibri"/>
                <a:cs typeface="Calibri"/>
                <a:sym typeface="Calibri"/>
              </a:rPr>
              <a:t>3</a:t>
            </a:fld>
            <a:endParaRPr sz="1050">
              <a:solidFill>
                <a:srgbClr val="888888"/>
              </a:solidFill>
              <a:latin typeface="Calibri"/>
              <a:ea typeface="Calibri"/>
              <a:cs typeface="Calibri"/>
              <a:sym typeface="Calibri"/>
            </a:endParaRPr>
          </a:p>
        </p:txBody>
      </p:sp>
      <p:sp>
        <p:nvSpPr>
          <p:cNvPr id="1616" name="Google Shape;1616;p55"/>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Font typeface="Calibri"/>
              <a:buNone/>
            </a:pPr>
            <a:r>
              <a:rPr lang="en" sz="2400" b="1"/>
              <a:t>YANG-Push Implementation Status</a:t>
            </a:r>
            <a:br>
              <a:rPr lang="en" sz="3000"/>
            </a:br>
            <a:r>
              <a:rPr lang="en" sz="2100">
                <a:solidFill>
                  <a:srgbClr val="AEABAB"/>
                </a:solidFill>
              </a:rPr>
              <a:t>IETF 121 – MVP 1</a:t>
            </a:r>
            <a:endParaRPr sz="2025">
              <a:solidFill>
                <a:srgbClr val="AEABAB"/>
              </a:solidFill>
            </a:endParaRPr>
          </a:p>
        </p:txBody>
      </p:sp>
      <p:graphicFrame>
        <p:nvGraphicFramePr>
          <p:cNvPr id="1617" name="Google Shape;1617;p55"/>
          <p:cNvGraphicFramePr/>
          <p:nvPr/>
        </p:nvGraphicFramePr>
        <p:xfrm>
          <a:off x="706796" y="1351992"/>
          <a:ext cx="6642300" cy="3262475"/>
        </p:xfrm>
        <a:graphic>
          <a:graphicData uri="http://schemas.openxmlformats.org/drawingml/2006/table">
            <a:tbl>
              <a:tblPr>
                <a:noFill/>
                <a:tableStyleId>{D7D3C4E2-B833-4A92-BAF4-0750F623BB92}</a:tableStyleId>
              </a:tblPr>
              <a:tblGrid>
                <a:gridCol w="3816075">
                  <a:extLst>
                    <a:ext uri="{9D8B030D-6E8A-4147-A177-3AD203B41FA5}">
                      <a16:colId xmlns:a16="http://schemas.microsoft.com/office/drawing/2014/main" val="20000"/>
                    </a:ext>
                  </a:extLst>
                </a:gridCol>
                <a:gridCol w="764575">
                  <a:extLst>
                    <a:ext uri="{9D8B030D-6E8A-4147-A177-3AD203B41FA5}">
                      <a16:colId xmlns:a16="http://schemas.microsoft.com/office/drawing/2014/main" val="20001"/>
                    </a:ext>
                  </a:extLst>
                </a:gridCol>
                <a:gridCol w="655350">
                  <a:extLst>
                    <a:ext uri="{9D8B030D-6E8A-4147-A177-3AD203B41FA5}">
                      <a16:colId xmlns:a16="http://schemas.microsoft.com/office/drawing/2014/main" val="20002"/>
                    </a:ext>
                  </a:extLst>
                </a:gridCol>
                <a:gridCol w="703150">
                  <a:extLst>
                    <a:ext uri="{9D8B030D-6E8A-4147-A177-3AD203B41FA5}">
                      <a16:colId xmlns:a16="http://schemas.microsoft.com/office/drawing/2014/main" val="20003"/>
                    </a:ext>
                  </a:extLst>
                </a:gridCol>
                <a:gridCol w="703150">
                  <a:extLst>
                    <a:ext uri="{9D8B030D-6E8A-4147-A177-3AD203B41FA5}">
                      <a16:colId xmlns:a16="http://schemas.microsoft.com/office/drawing/2014/main" val="20004"/>
                    </a:ext>
                  </a:extLst>
                </a:gridCol>
              </a:tblGrid>
              <a:tr h="485250">
                <a:tc>
                  <a:txBody>
                    <a:bodyPr/>
                    <a:lstStyle/>
                    <a:p>
                      <a:pPr marL="0" marR="0" lvl="0" indent="0" algn="l"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u="none" strike="noStrike" cap="none">
                          <a:latin typeface="Calibri"/>
                          <a:ea typeface="Calibri"/>
                          <a:cs typeface="Calibri"/>
                          <a:sym typeface="Calibri"/>
                        </a:rPr>
                        <a:t>6WIND</a:t>
                      </a:r>
                      <a:br>
                        <a:rPr lang="en" sz="1400" b="1" u="none" strike="noStrike" cap="none">
                          <a:latin typeface="Calibri"/>
                          <a:ea typeface="Calibri"/>
                          <a:cs typeface="Calibri"/>
                          <a:sym typeface="Calibri"/>
                        </a:rPr>
                      </a:br>
                      <a:r>
                        <a:rPr lang="en" sz="1400" b="1" u="none" strike="noStrike" cap="none">
                          <a:latin typeface="Calibri"/>
                          <a:ea typeface="Calibri"/>
                          <a:cs typeface="Calibri"/>
                          <a:sym typeface="Calibri"/>
                        </a:rPr>
                        <a:t>VSR</a:t>
                      </a:r>
                      <a:endParaRPr sz="1400" b="1"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u="none" strike="noStrike" cap="none">
                          <a:latin typeface="Calibri"/>
                          <a:ea typeface="Calibri"/>
                          <a:cs typeface="Calibri"/>
                          <a:sym typeface="Calibri"/>
                        </a:rPr>
                        <a:t>Huawei VRP</a:t>
                      </a:r>
                      <a:endParaRPr sz="1400" b="1"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u="none" strike="noStrike" cap="none">
                          <a:latin typeface="Calibri"/>
                          <a:ea typeface="Calibri"/>
                          <a:cs typeface="Calibri"/>
                          <a:sym typeface="Calibri"/>
                        </a:rPr>
                        <a:t>Cisco</a:t>
                      </a:r>
                      <a:br>
                        <a:rPr lang="en" sz="1400" b="1" u="none" strike="noStrike" cap="none">
                          <a:latin typeface="Calibri"/>
                          <a:ea typeface="Calibri"/>
                          <a:cs typeface="Calibri"/>
                          <a:sym typeface="Calibri"/>
                        </a:rPr>
                      </a:br>
                      <a:r>
                        <a:rPr lang="en" sz="1400" b="1" u="none" strike="noStrike" cap="none">
                          <a:latin typeface="Calibri"/>
                          <a:ea typeface="Calibri"/>
                          <a:cs typeface="Calibri"/>
                          <a:sym typeface="Calibri"/>
                        </a:rPr>
                        <a:t>IOS XR</a:t>
                      </a:r>
                      <a:endParaRPr sz="1400" b="1"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i="0" u="none" strike="noStrike" cap="none">
                          <a:solidFill>
                            <a:srgbClr val="000000"/>
                          </a:solidFill>
                          <a:latin typeface="Calibri"/>
                          <a:ea typeface="Calibri"/>
                          <a:cs typeface="Calibri"/>
                          <a:sym typeface="Calibri"/>
                        </a:rPr>
                        <a:t>Open-Source</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0"/>
                  </a:ext>
                </a:extLst>
              </a:tr>
              <a:tr h="252475">
                <a:tc>
                  <a:txBody>
                    <a:bodyPr/>
                    <a:lstStyle/>
                    <a:p>
                      <a:pPr marL="91440" marR="0" lvl="0" indent="0" algn="l" rtl="0">
                        <a:spcBef>
                          <a:spcPts val="0"/>
                        </a:spcBef>
                        <a:spcAft>
                          <a:spcPts val="0"/>
                        </a:spcAft>
                        <a:buNone/>
                      </a:pPr>
                      <a:r>
                        <a:rPr lang="en" sz="1400" u="none" strike="noStrike" cap="none">
                          <a:latin typeface="Calibri"/>
                          <a:ea typeface="Calibri"/>
                          <a:cs typeface="Calibri"/>
                          <a:sym typeface="Calibri"/>
                        </a:rPr>
                        <a:t>RFC 8639 YANG-Push Subscription</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0" i="0" u="none" strike="noStrike" cap="none">
                          <a:solidFill>
                            <a:srgbClr val="000000"/>
                          </a:solidFill>
                          <a:latin typeface="Calibri"/>
                          <a:ea typeface="Calibri"/>
                          <a:cs typeface="Calibri"/>
                          <a:sym typeface="Calibri"/>
                        </a:rPr>
                        <a:t>P</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0" i="0" u="none" strike="noStrike" cap="none">
                          <a:solidFill>
                            <a:schemeClr val="dk1"/>
                          </a:solidFill>
                          <a:latin typeface="Calibri"/>
                          <a:ea typeface="Calibri"/>
                          <a:cs typeface="Calibri"/>
                          <a:sym typeface="Calibri"/>
                        </a:rPr>
                        <a:t>P</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1"/>
                  </a:ext>
                </a:extLst>
              </a:tr>
              <a:tr h="252475">
                <a:tc>
                  <a:txBody>
                    <a:bodyPr/>
                    <a:lstStyle/>
                    <a:p>
                      <a:pPr marL="91440" marR="0" lvl="0" indent="0" algn="l" rtl="0">
                        <a:spcBef>
                          <a:spcPts val="0"/>
                        </a:spcBef>
                        <a:spcAft>
                          <a:spcPts val="0"/>
                        </a:spcAft>
                        <a:buNone/>
                      </a:pPr>
                      <a:r>
                        <a:rPr lang="en" sz="1400" u="none" strike="noStrike" cap="none">
                          <a:latin typeface="Calibri"/>
                          <a:ea typeface="Calibri"/>
                          <a:cs typeface="Calibri"/>
                          <a:sym typeface="Calibri"/>
                        </a:rPr>
                        <a:t>RFC 8641 YANG-Push Notification</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r>
                        <a:rPr lang="en" sz="1400" u="none" strike="noStrike" cap="none">
                          <a:latin typeface="Calibri"/>
                          <a:ea typeface="Calibri"/>
                          <a:cs typeface="Calibri"/>
                          <a:sym typeface="Calibri"/>
                        </a:rPr>
                        <a:t>P</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2"/>
                  </a:ext>
                </a:extLst>
              </a:tr>
              <a:tr h="252475">
                <a:tc>
                  <a:txBody>
                    <a:bodyPr/>
                    <a:lstStyle/>
                    <a:p>
                      <a:pPr marL="91440" marR="0" lvl="0" indent="0" algn="l" rtl="0">
                        <a:spcBef>
                          <a:spcPts val="0"/>
                        </a:spcBef>
                        <a:spcAft>
                          <a:spcPts val="0"/>
                        </a:spcAft>
                        <a:buNone/>
                      </a:pPr>
                      <a:r>
                        <a:rPr lang="en" sz="1400" u="none" strike="noStrike" cap="none" dirty="0">
                          <a:solidFill>
                            <a:schemeClr val="dk1"/>
                          </a:solidFill>
                          <a:latin typeface="Calibri"/>
                          <a:ea typeface="Calibri"/>
                          <a:cs typeface="Calibri"/>
                          <a:sym typeface="Calibri"/>
                        </a:rPr>
                        <a:t>draft-ietf-netconf-udp-notif</a:t>
                      </a:r>
                      <a:endParaRPr sz="1400" u="none" strike="noStrike" cap="none" dirty="0">
                        <a:solidFill>
                          <a:schemeClr val="dk1"/>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solidFill>
                            <a:srgbClr val="92D050"/>
                          </a:solidFill>
                          <a:latin typeface="Calibri"/>
                          <a:ea typeface="Calibri"/>
                          <a:cs typeface="Calibri"/>
                          <a:sym typeface="Calibri"/>
                        </a:rPr>
                        <a:t>✔</a:t>
                      </a:r>
                      <a:endParaRPr sz="1400" b="0" i="0" u="none" strike="noStrike" cap="none">
                        <a:solidFill>
                          <a:srgbClr val="92D05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3"/>
                  </a:ext>
                </a:extLst>
              </a:tr>
              <a:tr h="252475">
                <a:tc>
                  <a:txBody>
                    <a:bodyPr/>
                    <a:lstStyle/>
                    <a:p>
                      <a:pPr marL="91440" marR="0" lvl="0" indent="0" algn="l" rtl="0">
                        <a:spcBef>
                          <a:spcPts val="0"/>
                        </a:spcBef>
                        <a:spcAft>
                          <a:spcPts val="0"/>
                        </a:spcAft>
                        <a:buNone/>
                      </a:pPr>
                      <a:r>
                        <a:rPr lang="en" sz="1400" u="none" strike="noStrike" cap="none">
                          <a:solidFill>
                            <a:schemeClr val="dk1"/>
                          </a:solidFill>
                          <a:latin typeface="Calibri"/>
                          <a:ea typeface="Calibri"/>
                          <a:cs typeface="Calibri"/>
                          <a:sym typeface="Calibri"/>
                        </a:rPr>
                        <a:t>draft-ietf-netconf-yang-notifications-versioning</a:t>
                      </a:r>
                      <a:endParaRPr sz="1400" u="none" strike="noStrike" cap="none">
                        <a:solidFill>
                          <a:schemeClr val="dk1"/>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solidFill>
                            <a:srgbClr val="92D050"/>
                          </a:solidFill>
                          <a:latin typeface="Calibri"/>
                          <a:ea typeface="Calibri"/>
                          <a:cs typeface="Calibri"/>
                          <a:sym typeface="Calibri"/>
                        </a:rPr>
                        <a:t>✔</a:t>
                      </a:r>
                      <a:endParaRPr sz="1400" b="0" i="0" u="none" strike="noStrike" cap="none">
                        <a:solidFill>
                          <a:srgbClr val="92D05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4"/>
                  </a:ext>
                </a:extLst>
              </a:tr>
              <a:tr h="252475">
                <a:tc>
                  <a:txBody>
                    <a:bodyPr/>
                    <a:lstStyle/>
                    <a:p>
                      <a:pPr marL="91440" marR="0" lvl="0" indent="0" algn="l" rtl="0">
                        <a:spcBef>
                          <a:spcPts val="0"/>
                        </a:spcBef>
                        <a:spcAft>
                          <a:spcPts val="0"/>
                        </a:spcAft>
                        <a:buNone/>
                      </a:pPr>
                      <a:r>
                        <a:rPr lang="en" sz="1400" u="none" strike="noStrike" cap="none">
                          <a:solidFill>
                            <a:schemeClr val="dk1"/>
                          </a:solidFill>
                          <a:latin typeface="Calibri"/>
                          <a:ea typeface="Calibri"/>
                          <a:cs typeface="Calibri"/>
                          <a:sym typeface="Calibri"/>
                        </a:rPr>
                        <a:t>draft-tgraf-netconf-notif-sequencing</a:t>
                      </a:r>
                      <a:endParaRPr sz="1400" u="none" strike="noStrike" cap="none">
                        <a:solidFill>
                          <a:schemeClr val="dk1"/>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solidFill>
                            <a:srgbClr val="92D050"/>
                          </a:solidFill>
                          <a:latin typeface="Calibri"/>
                          <a:ea typeface="Calibri"/>
                          <a:cs typeface="Calibri"/>
                          <a:sym typeface="Calibri"/>
                        </a:rPr>
                        <a:t>✔</a:t>
                      </a:r>
                      <a:endParaRPr sz="1400" b="0" i="0" u="none" strike="noStrike" cap="none">
                        <a:solidFill>
                          <a:srgbClr val="92D05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solidFill>
                            <a:srgbClr val="92D050"/>
                          </a:solidFill>
                          <a:latin typeface="Calibri"/>
                          <a:ea typeface="Calibri"/>
                          <a:cs typeface="Calibri"/>
                          <a:sym typeface="Calibri"/>
                        </a:rPr>
                        <a:t>✔</a:t>
                      </a:r>
                      <a:endParaRPr sz="1400" b="0" i="0" u="none" strike="noStrike" cap="none">
                        <a:solidFill>
                          <a:srgbClr val="92D05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5"/>
                  </a:ext>
                </a:extLst>
              </a:tr>
              <a:tr h="252475">
                <a:tc>
                  <a:txBody>
                    <a:bodyPr/>
                    <a:lstStyle/>
                    <a:p>
                      <a:pPr marL="91440" marR="0" lvl="0" indent="0" algn="l" rtl="0">
                        <a:spcBef>
                          <a:spcPts val="0"/>
                        </a:spcBef>
                        <a:spcAft>
                          <a:spcPts val="0"/>
                        </a:spcAft>
                        <a:buNone/>
                      </a:pPr>
                      <a:r>
                        <a:rPr lang="en" sz="1400" u="none" strike="noStrike" cap="none">
                          <a:solidFill>
                            <a:schemeClr val="dk1"/>
                          </a:solidFill>
                          <a:latin typeface="Calibri"/>
                          <a:ea typeface="Calibri"/>
                          <a:cs typeface="Calibri"/>
                          <a:sym typeface="Calibri"/>
                        </a:rPr>
                        <a:t>draft-tgraf-netconf-yang-push-observation-time</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solidFill>
                            <a:srgbClr val="92D050"/>
                          </a:solidFill>
                          <a:latin typeface="Calibri"/>
                          <a:ea typeface="Calibri"/>
                          <a:cs typeface="Calibri"/>
                          <a:sym typeface="Calibri"/>
                        </a:rPr>
                        <a:t>✔</a:t>
                      </a:r>
                      <a:endParaRPr sz="1400" b="0" i="0" u="none" strike="noStrike" cap="none">
                        <a:solidFill>
                          <a:srgbClr val="92D05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solidFill>
                            <a:srgbClr val="92D050"/>
                          </a:solidFill>
                          <a:latin typeface="Calibri"/>
                          <a:ea typeface="Calibri"/>
                          <a:cs typeface="Calibri"/>
                          <a:sym typeface="Calibri"/>
                        </a:rPr>
                        <a:t>✔</a:t>
                      </a:r>
                      <a:endParaRPr sz="1400" b="0" i="0" u="none" strike="noStrike" cap="none">
                        <a:solidFill>
                          <a:srgbClr val="92D05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6"/>
                  </a:ext>
                </a:extLst>
              </a:tr>
              <a:tr h="252475">
                <a:tc>
                  <a:txBody>
                    <a:bodyPr/>
                    <a:lstStyle/>
                    <a:p>
                      <a:pPr marL="91440" marR="0" lvl="0" indent="0" algn="l" rtl="0">
                        <a:spcBef>
                          <a:spcPts val="0"/>
                        </a:spcBef>
                        <a:spcAft>
                          <a:spcPts val="0"/>
                        </a:spcAft>
                        <a:buNone/>
                      </a:pPr>
                      <a:r>
                        <a:rPr lang="en" sz="1400" u="none" strike="noStrike" cap="none">
                          <a:solidFill>
                            <a:schemeClr val="dk1"/>
                          </a:solidFill>
                          <a:latin typeface="Calibri"/>
                          <a:ea typeface="Calibri"/>
                          <a:cs typeface="Calibri"/>
                          <a:sym typeface="Calibri"/>
                        </a:rPr>
                        <a:t>RFC 7895 YANG Library</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7"/>
                  </a:ext>
                </a:extLst>
              </a:tr>
              <a:tr h="252475">
                <a:tc>
                  <a:txBody>
                    <a:bodyPr/>
                    <a:lstStyle/>
                    <a:p>
                      <a:pPr marL="91440" marR="0" lvl="0" indent="0" algn="l" rtl="0">
                        <a:lnSpc>
                          <a:spcPct val="100000"/>
                        </a:lnSpc>
                        <a:spcBef>
                          <a:spcPts val="0"/>
                        </a:spcBef>
                        <a:spcAft>
                          <a:spcPts val="0"/>
                        </a:spcAft>
                        <a:buClr>
                          <a:schemeClr val="dk1"/>
                        </a:buClr>
                        <a:buSzPts val="1400"/>
                        <a:buFont typeface="Calibri"/>
                        <a:buNone/>
                      </a:pPr>
                      <a:r>
                        <a:rPr lang="en" sz="1400" u="none" strike="noStrike" cap="none">
                          <a:solidFill>
                            <a:schemeClr val="dk1"/>
                          </a:solidFill>
                          <a:latin typeface="Calibri"/>
                          <a:ea typeface="Calibri"/>
                          <a:cs typeface="Calibri"/>
                          <a:sym typeface="Calibri"/>
                        </a:rPr>
                        <a:t>RFC 8525 YANG Library (NMDA)</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8"/>
                  </a:ext>
                </a:extLst>
              </a:tr>
              <a:tr h="252475">
                <a:tc>
                  <a:txBody>
                    <a:bodyPr/>
                    <a:lstStyle/>
                    <a:p>
                      <a:pPr marL="91440" marR="0" lvl="0" indent="0" algn="l" rtl="0">
                        <a:spcBef>
                          <a:spcPts val="0"/>
                        </a:spcBef>
                        <a:spcAft>
                          <a:spcPts val="0"/>
                        </a:spcAft>
                        <a:buNone/>
                      </a:pPr>
                      <a:r>
                        <a:rPr lang="en" sz="1400" u="none" strike="noStrike" cap="none">
                          <a:solidFill>
                            <a:schemeClr val="dk1"/>
                          </a:solidFill>
                          <a:latin typeface="Calibri"/>
                          <a:ea typeface="Calibri"/>
                          <a:cs typeface="Calibri"/>
                          <a:sym typeface="Calibri"/>
                        </a:rPr>
                        <a:t>draft-ietf-netconf-yang-library-augmentation</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solidFill>
                            <a:srgbClr val="92D050"/>
                          </a:solidFill>
                          <a:latin typeface="Calibri"/>
                          <a:ea typeface="Calibri"/>
                          <a:cs typeface="Calibri"/>
                          <a:sym typeface="Calibri"/>
                        </a:rPr>
                        <a:t>P</a:t>
                      </a:r>
                      <a:endParaRPr sz="1400" b="0" i="0" u="none" strike="noStrike" cap="none">
                        <a:solidFill>
                          <a:srgbClr val="92D05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9"/>
                  </a:ext>
                </a:extLst>
              </a:tr>
              <a:tr h="252475">
                <a:tc>
                  <a:txBody>
                    <a:bodyPr/>
                    <a:lstStyle/>
                    <a:p>
                      <a:pPr marL="91440" marR="0" lvl="0" indent="0" algn="l" rtl="0">
                        <a:spcBef>
                          <a:spcPts val="0"/>
                        </a:spcBef>
                        <a:spcAft>
                          <a:spcPts val="0"/>
                        </a:spcAft>
                        <a:buNone/>
                      </a:pPr>
                      <a:r>
                        <a:rPr lang="en" sz="1400" u="none" strike="noStrike" cap="none">
                          <a:solidFill>
                            <a:schemeClr val="dk1"/>
                          </a:solidFill>
                          <a:latin typeface="Calibri"/>
                          <a:ea typeface="Calibri"/>
                          <a:cs typeface="Calibri"/>
                          <a:sym typeface="Calibri"/>
                        </a:rPr>
                        <a:t>RFC 9196 System and Notification Capabilities</a:t>
                      </a:r>
                      <a:endParaRPr sz="1400" u="none" strike="noStrike" cap="none">
                        <a:solidFill>
                          <a:schemeClr val="dk1"/>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10"/>
                  </a:ext>
                </a:extLst>
              </a:tr>
              <a:tr h="252475">
                <a:tc>
                  <a:txBody>
                    <a:bodyPr/>
                    <a:lstStyle/>
                    <a:p>
                      <a:pPr marL="91440" marR="0" lvl="0" indent="0" algn="l" rtl="0">
                        <a:spcBef>
                          <a:spcPts val="0"/>
                        </a:spcBef>
                        <a:spcAft>
                          <a:spcPts val="0"/>
                        </a:spcAft>
                        <a:buNone/>
                      </a:pPr>
                      <a:r>
                        <a:rPr lang="en" sz="1400" u="none" strike="noStrike" cap="none">
                          <a:solidFill>
                            <a:schemeClr val="dk1"/>
                          </a:solidFill>
                          <a:latin typeface="Calibri"/>
                          <a:ea typeface="Calibri"/>
                          <a:cs typeface="Calibri"/>
                          <a:sym typeface="Calibri"/>
                        </a:rPr>
                        <a:t>draft-netana-netconf-notif-envelope</a:t>
                      </a:r>
                      <a:endParaRPr sz="1400" u="none" strike="noStrike" cap="none">
                        <a:solidFill>
                          <a:schemeClr val="dk1"/>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dirty="0">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11"/>
                  </a:ext>
                </a:extLst>
              </a:tr>
            </a:tbl>
          </a:graphicData>
        </a:graphic>
      </p:graphicFrame>
      <p:sp>
        <p:nvSpPr>
          <p:cNvPr id="1618" name="Google Shape;1618;p55"/>
          <p:cNvSpPr txBox="1"/>
          <p:nvPr/>
        </p:nvSpPr>
        <p:spPr>
          <a:xfrm>
            <a:off x="706796" y="4698486"/>
            <a:ext cx="576851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92D050"/>
              </a:buClr>
              <a:buSzPts val="1200"/>
              <a:buFont typeface="Calibri"/>
              <a:buNone/>
            </a:pPr>
            <a:r>
              <a:rPr lang="en" sz="1200" b="0" i="0" u="none" strike="noStrike" cap="none">
                <a:solidFill>
                  <a:srgbClr val="92D050"/>
                </a:solidFill>
                <a:latin typeface="Calibri"/>
                <a:ea typeface="Calibri"/>
                <a:cs typeface="Calibri"/>
                <a:sym typeface="Calibri"/>
              </a:rPr>
              <a:t>Green marked describes new capability at IETF 121. </a:t>
            </a:r>
            <a:r>
              <a:rPr lang="en" sz="1200" b="0" i="0" u="none" strike="noStrike" cap="none">
                <a:solidFill>
                  <a:schemeClr val="dk1"/>
                </a:solidFill>
                <a:latin typeface="Calibri"/>
                <a:ea typeface="Calibri"/>
                <a:cs typeface="Calibri"/>
                <a:sym typeface="Calibri"/>
              </a:rPr>
              <a:t>"P" to partially implemented.</a:t>
            </a:r>
            <a:endParaRPr/>
          </a:p>
        </p:txBody>
      </p:sp>
      <p:pic>
        <p:nvPicPr>
          <p:cNvPr id="1619" name="Google Shape;1619;p55" descr="A green four leaf clover&#10;&#10;Description automatically generated"/>
          <p:cNvPicPr preferRelativeResize="0"/>
          <p:nvPr/>
        </p:nvPicPr>
        <p:blipFill rotWithShape="1">
          <a:blip r:embed="rId3">
            <a:alphaModFix/>
          </a:blip>
          <a:srcRect/>
          <a:stretch/>
        </p:blipFill>
        <p:spPr>
          <a:xfrm>
            <a:off x="7704590" y="1399963"/>
            <a:ext cx="1097280" cy="109728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23"/>
        <p:cNvGrpSpPr/>
        <p:nvPr/>
      </p:nvGrpSpPr>
      <p:grpSpPr>
        <a:xfrm>
          <a:off x="0" y="0"/>
          <a:ext cx="0" cy="0"/>
          <a:chOff x="0" y="0"/>
          <a:chExt cx="0" cy="0"/>
        </a:xfrm>
      </p:grpSpPr>
      <p:sp>
        <p:nvSpPr>
          <p:cNvPr id="1624" name="Google Shape;1624;p56"/>
          <p:cNvSpPr txBox="1">
            <a:spLocks noGrp="1"/>
          </p:cNvSpPr>
          <p:nvPr>
            <p:ph type="sldNum" idx="12"/>
          </p:nvPr>
        </p:nvSpPr>
        <p:spPr>
          <a:xfrm>
            <a:off x="8602133" y="4771228"/>
            <a:ext cx="399475" cy="273844"/>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88888"/>
              </a:buClr>
              <a:buSzPts val="1050"/>
              <a:buFont typeface="Calibri"/>
              <a:buNone/>
            </a:pPr>
            <a:fld id="{00000000-1234-1234-1234-123412341234}" type="slidenum">
              <a:rPr lang="en" sz="1050">
                <a:solidFill>
                  <a:srgbClr val="888888"/>
                </a:solidFill>
                <a:latin typeface="Calibri"/>
                <a:ea typeface="Calibri"/>
                <a:cs typeface="Calibri"/>
                <a:sym typeface="Calibri"/>
              </a:rPr>
              <a:t>4</a:t>
            </a:fld>
            <a:endParaRPr sz="1050">
              <a:solidFill>
                <a:srgbClr val="888888"/>
              </a:solidFill>
              <a:latin typeface="Calibri"/>
              <a:ea typeface="Calibri"/>
              <a:cs typeface="Calibri"/>
              <a:sym typeface="Calibri"/>
            </a:endParaRPr>
          </a:p>
        </p:txBody>
      </p:sp>
      <p:sp>
        <p:nvSpPr>
          <p:cNvPr id="1625" name="Google Shape;1625;p56"/>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Font typeface="Calibri"/>
              <a:buNone/>
            </a:pPr>
            <a:r>
              <a:rPr lang="en" sz="2400" b="1"/>
              <a:t>YANG-Push Implementation Status</a:t>
            </a:r>
            <a:br>
              <a:rPr lang="en" sz="3000"/>
            </a:br>
            <a:r>
              <a:rPr lang="en" sz="2100">
                <a:solidFill>
                  <a:srgbClr val="AEABAB"/>
                </a:solidFill>
              </a:rPr>
              <a:t>IETF 121 – MVP 2</a:t>
            </a:r>
            <a:endParaRPr sz="2025">
              <a:solidFill>
                <a:srgbClr val="AEABAB"/>
              </a:solidFill>
            </a:endParaRPr>
          </a:p>
        </p:txBody>
      </p:sp>
      <p:graphicFrame>
        <p:nvGraphicFramePr>
          <p:cNvPr id="1626" name="Google Shape;1626;p56"/>
          <p:cNvGraphicFramePr/>
          <p:nvPr/>
        </p:nvGraphicFramePr>
        <p:xfrm>
          <a:off x="706796" y="1351992"/>
          <a:ext cx="6642300" cy="1242675"/>
        </p:xfrm>
        <a:graphic>
          <a:graphicData uri="http://schemas.openxmlformats.org/drawingml/2006/table">
            <a:tbl>
              <a:tblPr>
                <a:noFill/>
                <a:tableStyleId>{D7D3C4E2-B833-4A92-BAF4-0750F623BB92}</a:tableStyleId>
              </a:tblPr>
              <a:tblGrid>
                <a:gridCol w="3816075">
                  <a:extLst>
                    <a:ext uri="{9D8B030D-6E8A-4147-A177-3AD203B41FA5}">
                      <a16:colId xmlns:a16="http://schemas.microsoft.com/office/drawing/2014/main" val="20000"/>
                    </a:ext>
                  </a:extLst>
                </a:gridCol>
                <a:gridCol w="764575">
                  <a:extLst>
                    <a:ext uri="{9D8B030D-6E8A-4147-A177-3AD203B41FA5}">
                      <a16:colId xmlns:a16="http://schemas.microsoft.com/office/drawing/2014/main" val="20001"/>
                    </a:ext>
                  </a:extLst>
                </a:gridCol>
                <a:gridCol w="655350">
                  <a:extLst>
                    <a:ext uri="{9D8B030D-6E8A-4147-A177-3AD203B41FA5}">
                      <a16:colId xmlns:a16="http://schemas.microsoft.com/office/drawing/2014/main" val="20002"/>
                    </a:ext>
                  </a:extLst>
                </a:gridCol>
                <a:gridCol w="703150">
                  <a:extLst>
                    <a:ext uri="{9D8B030D-6E8A-4147-A177-3AD203B41FA5}">
                      <a16:colId xmlns:a16="http://schemas.microsoft.com/office/drawing/2014/main" val="20003"/>
                    </a:ext>
                  </a:extLst>
                </a:gridCol>
                <a:gridCol w="703150">
                  <a:extLst>
                    <a:ext uri="{9D8B030D-6E8A-4147-A177-3AD203B41FA5}">
                      <a16:colId xmlns:a16="http://schemas.microsoft.com/office/drawing/2014/main" val="20004"/>
                    </a:ext>
                  </a:extLst>
                </a:gridCol>
              </a:tblGrid>
              <a:tr h="485250">
                <a:tc>
                  <a:txBody>
                    <a:bodyPr/>
                    <a:lstStyle/>
                    <a:p>
                      <a:pPr marL="0" marR="0" lvl="0" indent="0" algn="l"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u="none" strike="noStrike" cap="none">
                          <a:latin typeface="Calibri"/>
                          <a:ea typeface="Calibri"/>
                          <a:cs typeface="Calibri"/>
                          <a:sym typeface="Calibri"/>
                        </a:rPr>
                        <a:t>6WIND</a:t>
                      </a:r>
                      <a:br>
                        <a:rPr lang="en" sz="1400" b="1" u="none" strike="noStrike" cap="none">
                          <a:latin typeface="Calibri"/>
                          <a:ea typeface="Calibri"/>
                          <a:cs typeface="Calibri"/>
                          <a:sym typeface="Calibri"/>
                        </a:rPr>
                      </a:br>
                      <a:r>
                        <a:rPr lang="en" sz="1400" b="1" u="none" strike="noStrike" cap="none">
                          <a:latin typeface="Calibri"/>
                          <a:ea typeface="Calibri"/>
                          <a:cs typeface="Calibri"/>
                          <a:sym typeface="Calibri"/>
                        </a:rPr>
                        <a:t>VSR</a:t>
                      </a:r>
                      <a:endParaRPr sz="1400" b="1"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u="none" strike="noStrike" cap="none">
                          <a:latin typeface="Calibri"/>
                          <a:ea typeface="Calibri"/>
                          <a:cs typeface="Calibri"/>
                          <a:sym typeface="Calibri"/>
                        </a:rPr>
                        <a:t>Huawei VRP</a:t>
                      </a:r>
                      <a:endParaRPr sz="1400" b="1"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u="none" strike="noStrike" cap="none">
                          <a:latin typeface="Calibri"/>
                          <a:ea typeface="Calibri"/>
                          <a:cs typeface="Calibri"/>
                          <a:sym typeface="Calibri"/>
                        </a:rPr>
                        <a:t>Cisco</a:t>
                      </a:r>
                      <a:br>
                        <a:rPr lang="en" sz="1400" b="1" u="none" strike="noStrike" cap="none">
                          <a:latin typeface="Calibri"/>
                          <a:ea typeface="Calibri"/>
                          <a:cs typeface="Calibri"/>
                          <a:sym typeface="Calibri"/>
                        </a:rPr>
                      </a:br>
                      <a:r>
                        <a:rPr lang="en" sz="1400" b="1" u="none" strike="noStrike" cap="none">
                          <a:latin typeface="Calibri"/>
                          <a:ea typeface="Calibri"/>
                          <a:cs typeface="Calibri"/>
                          <a:sym typeface="Calibri"/>
                        </a:rPr>
                        <a:t>IOS XR</a:t>
                      </a:r>
                      <a:endParaRPr sz="1400" b="1"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i="0" u="none" strike="noStrike" cap="none">
                          <a:solidFill>
                            <a:srgbClr val="000000"/>
                          </a:solidFill>
                          <a:latin typeface="Calibri"/>
                          <a:ea typeface="Calibri"/>
                          <a:cs typeface="Calibri"/>
                          <a:sym typeface="Calibri"/>
                        </a:rPr>
                        <a:t>Open-Source</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0"/>
                  </a:ext>
                </a:extLst>
              </a:tr>
              <a:tr h="252475">
                <a:tc>
                  <a:txBody>
                    <a:bodyPr/>
                    <a:lstStyle/>
                    <a:p>
                      <a:pPr marL="91440" marR="0" lvl="0" indent="0" algn="l" rtl="0">
                        <a:spcBef>
                          <a:spcPts val="0"/>
                        </a:spcBef>
                        <a:spcAft>
                          <a:spcPts val="0"/>
                        </a:spcAft>
                        <a:buNone/>
                      </a:pPr>
                      <a:r>
                        <a:rPr lang="en" sz="1400" u="none" strike="noStrike" cap="none" dirty="0">
                          <a:solidFill>
                            <a:schemeClr val="dk1"/>
                          </a:solidFill>
                          <a:latin typeface="Calibri"/>
                          <a:ea typeface="Calibri"/>
                          <a:cs typeface="Calibri"/>
                          <a:sym typeface="Calibri"/>
                        </a:rPr>
                        <a:t>draft-ietf-netconf-distributed-notif</a:t>
                      </a:r>
                      <a:endParaRPr sz="1400" u="none" strike="noStrike" cap="none" dirty="0">
                        <a:solidFill>
                          <a:schemeClr val="dk1"/>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1"/>
                  </a:ext>
                </a:extLst>
              </a:tr>
              <a:tr h="252475">
                <a:tc>
                  <a:txBody>
                    <a:bodyPr/>
                    <a:lstStyle/>
                    <a:p>
                      <a:pPr marL="91440" marR="0" lvl="0" indent="0" algn="l" rtl="0">
                        <a:spcBef>
                          <a:spcPts val="0"/>
                        </a:spcBef>
                        <a:spcAft>
                          <a:spcPts val="0"/>
                        </a:spcAft>
                        <a:buNone/>
                      </a:pPr>
                      <a:r>
                        <a:rPr lang="en" sz="1400" b="0" i="0" u="none" strike="noStrike" cap="none">
                          <a:solidFill>
                            <a:srgbClr val="000000"/>
                          </a:solidFill>
                          <a:latin typeface="Calibri"/>
                          <a:ea typeface="Calibri"/>
                          <a:cs typeface="Calibri"/>
                          <a:sym typeface="Calibri"/>
                        </a:rPr>
                        <a:t>RFC 9254 CBOR</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2"/>
                  </a:ext>
                </a:extLst>
              </a:tr>
              <a:tr h="252475">
                <a:tc>
                  <a:txBody>
                    <a:bodyPr/>
                    <a:lstStyle/>
                    <a:p>
                      <a:pPr marL="91440" marR="0" lvl="0" indent="0" algn="l" rtl="0">
                        <a:spcBef>
                          <a:spcPts val="0"/>
                        </a:spcBef>
                        <a:spcAft>
                          <a:spcPts val="0"/>
                        </a:spcAft>
                        <a:buNone/>
                      </a:pPr>
                      <a:r>
                        <a:rPr lang="en" sz="1400" u="none" strike="noStrike" cap="none">
                          <a:solidFill>
                            <a:schemeClr val="dk1"/>
                          </a:solidFill>
                          <a:latin typeface="Calibri"/>
                          <a:ea typeface="Calibri"/>
                          <a:cs typeface="Calibri"/>
                          <a:sym typeface="Calibri"/>
                        </a:rPr>
                        <a:t>RFC 6347/RFC 9147 DTLS</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dirty="0">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3"/>
                  </a:ext>
                </a:extLst>
              </a:tr>
            </a:tbl>
          </a:graphicData>
        </a:graphic>
      </p:graphicFrame>
      <p:sp>
        <p:nvSpPr>
          <p:cNvPr id="1627" name="Google Shape;1627;p56"/>
          <p:cNvSpPr txBox="1"/>
          <p:nvPr/>
        </p:nvSpPr>
        <p:spPr>
          <a:xfrm>
            <a:off x="706794" y="4586562"/>
            <a:ext cx="576851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92D050"/>
              </a:buClr>
              <a:buSzPts val="1200"/>
              <a:buFont typeface="Calibri"/>
              <a:buNone/>
            </a:pPr>
            <a:r>
              <a:rPr lang="en" sz="1200" b="0" i="0" u="none" strike="noStrike" cap="none">
                <a:solidFill>
                  <a:srgbClr val="92D050"/>
                </a:solidFill>
                <a:latin typeface="Calibri"/>
                <a:ea typeface="Calibri"/>
                <a:cs typeface="Calibri"/>
                <a:sym typeface="Calibri"/>
              </a:rPr>
              <a:t>Green marked describes new capability at IETF 121</a:t>
            </a:r>
            <a:r>
              <a:rPr lang="en" sz="1200" b="0" i="0" u="none" strike="noStrike" cap="none">
                <a:solidFill>
                  <a:schemeClr val="dk1"/>
                </a:solidFill>
                <a:latin typeface="Calibri"/>
                <a:ea typeface="Calibri"/>
                <a:cs typeface="Calibri"/>
                <a:sym typeface="Calibri"/>
              </a:rPr>
              <a:t>. "P" to partially implemented</a:t>
            </a:r>
            <a:endParaRPr sz="1200" b="0" i="0" u="none" strike="noStrike" cap="none">
              <a:solidFill>
                <a:srgbClr val="FF0000"/>
              </a:solidFill>
              <a:latin typeface="Calibri"/>
              <a:ea typeface="Calibri"/>
              <a:cs typeface="Calibri"/>
              <a:sym typeface="Calibri"/>
            </a:endParaRPr>
          </a:p>
        </p:txBody>
      </p:sp>
      <p:pic>
        <p:nvPicPr>
          <p:cNvPr id="1628" name="Google Shape;1628;p56" descr="A green four leaf clover&#10;&#10;Description automatically generated"/>
          <p:cNvPicPr preferRelativeResize="0"/>
          <p:nvPr/>
        </p:nvPicPr>
        <p:blipFill rotWithShape="1">
          <a:blip r:embed="rId3">
            <a:alphaModFix/>
          </a:blip>
          <a:srcRect/>
          <a:stretch/>
        </p:blipFill>
        <p:spPr>
          <a:xfrm>
            <a:off x="7704590" y="1399963"/>
            <a:ext cx="1097280" cy="109728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32"/>
        <p:cNvGrpSpPr/>
        <p:nvPr/>
      </p:nvGrpSpPr>
      <p:grpSpPr>
        <a:xfrm>
          <a:off x="0" y="0"/>
          <a:ext cx="0" cy="0"/>
          <a:chOff x="0" y="0"/>
          <a:chExt cx="0" cy="0"/>
        </a:xfrm>
      </p:grpSpPr>
      <p:sp>
        <p:nvSpPr>
          <p:cNvPr id="1633" name="Google Shape;1633;p57"/>
          <p:cNvSpPr txBox="1">
            <a:spLocks noGrp="1"/>
          </p:cNvSpPr>
          <p:nvPr>
            <p:ph type="sldNum" idx="12"/>
          </p:nvPr>
        </p:nvSpPr>
        <p:spPr>
          <a:xfrm>
            <a:off x="8575040" y="4771228"/>
            <a:ext cx="426568" cy="273844"/>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Clr>
                <a:srgbClr val="888888"/>
              </a:buClr>
              <a:buSzPts val="1050"/>
              <a:buFont typeface="Calibri"/>
              <a:buNone/>
            </a:pPr>
            <a:fld id="{00000000-1234-1234-1234-123412341234}" type="slidenum">
              <a:rPr lang="en" sz="1050">
                <a:solidFill>
                  <a:srgbClr val="888888"/>
                </a:solidFill>
                <a:latin typeface="Calibri"/>
                <a:ea typeface="Calibri"/>
                <a:cs typeface="Calibri"/>
                <a:sym typeface="Calibri"/>
              </a:rPr>
              <a:t>5</a:t>
            </a:fld>
            <a:endParaRPr sz="1050">
              <a:solidFill>
                <a:srgbClr val="888888"/>
              </a:solidFill>
              <a:latin typeface="Calibri"/>
              <a:ea typeface="Calibri"/>
              <a:cs typeface="Calibri"/>
              <a:sym typeface="Calibri"/>
            </a:endParaRPr>
          </a:p>
        </p:txBody>
      </p:sp>
      <p:sp>
        <p:nvSpPr>
          <p:cNvPr id="1634" name="Google Shape;1634;p57"/>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Font typeface="Calibri"/>
              <a:buNone/>
            </a:pPr>
            <a:r>
              <a:rPr lang="en" sz="2400" b="1"/>
              <a:t>YANG-Push Implementation Status</a:t>
            </a:r>
            <a:br>
              <a:rPr lang="en" sz="3000"/>
            </a:br>
            <a:r>
              <a:rPr lang="en" sz="2100">
                <a:solidFill>
                  <a:srgbClr val="AEABAB"/>
                </a:solidFill>
              </a:rPr>
              <a:t>IETF 121 – MVP 3</a:t>
            </a:r>
            <a:endParaRPr sz="2025">
              <a:solidFill>
                <a:srgbClr val="AEABAB"/>
              </a:solidFill>
            </a:endParaRPr>
          </a:p>
        </p:txBody>
      </p:sp>
      <p:graphicFrame>
        <p:nvGraphicFramePr>
          <p:cNvPr id="1635" name="Google Shape;1635;p57"/>
          <p:cNvGraphicFramePr/>
          <p:nvPr/>
        </p:nvGraphicFramePr>
        <p:xfrm>
          <a:off x="706796" y="1351992"/>
          <a:ext cx="6642300" cy="990200"/>
        </p:xfrm>
        <a:graphic>
          <a:graphicData uri="http://schemas.openxmlformats.org/drawingml/2006/table">
            <a:tbl>
              <a:tblPr>
                <a:noFill/>
                <a:tableStyleId>{D7D3C4E2-B833-4A92-BAF4-0750F623BB92}</a:tableStyleId>
              </a:tblPr>
              <a:tblGrid>
                <a:gridCol w="3816075">
                  <a:extLst>
                    <a:ext uri="{9D8B030D-6E8A-4147-A177-3AD203B41FA5}">
                      <a16:colId xmlns:a16="http://schemas.microsoft.com/office/drawing/2014/main" val="20000"/>
                    </a:ext>
                  </a:extLst>
                </a:gridCol>
                <a:gridCol w="764575">
                  <a:extLst>
                    <a:ext uri="{9D8B030D-6E8A-4147-A177-3AD203B41FA5}">
                      <a16:colId xmlns:a16="http://schemas.microsoft.com/office/drawing/2014/main" val="20001"/>
                    </a:ext>
                  </a:extLst>
                </a:gridCol>
                <a:gridCol w="655350">
                  <a:extLst>
                    <a:ext uri="{9D8B030D-6E8A-4147-A177-3AD203B41FA5}">
                      <a16:colId xmlns:a16="http://schemas.microsoft.com/office/drawing/2014/main" val="20002"/>
                    </a:ext>
                  </a:extLst>
                </a:gridCol>
                <a:gridCol w="703150">
                  <a:extLst>
                    <a:ext uri="{9D8B030D-6E8A-4147-A177-3AD203B41FA5}">
                      <a16:colId xmlns:a16="http://schemas.microsoft.com/office/drawing/2014/main" val="20003"/>
                    </a:ext>
                  </a:extLst>
                </a:gridCol>
                <a:gridCol w="703150">
                  <a:extLst>
                    <a:ext uri="{9D8B030D-6E8A-4147-A177-3AD203B41FA5}">
                      <a16:colId xmlns:a16="http://schemas.microsoft.com/office/drawing/2014/main" val="20004"/>
                    </a:ext>
                  </a:extLst>
                </a:gridCol>
              </a:tblGrid>
              <a:tr h="485250">
                <a:tc>
                  <a:txBody>
                    <a:bodyPr/>
                    <a:lstStyle/>
                    <a:p>
                      <a:pPr marL="0" marR="0" lvl="0" indent="0" algn="l"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u="none" strike="noStrike" cap="none">
                          <a:latin typeface="Calibri"/>
                          <a:ea typeface="Calibri"/>
                          <a:cs typeface="Calibri"/>
                          <a:sym typeface="Calibri"/>
                        </a:rPr>
                        <a:t>6WIND</a:t>
                      </a:r>
                      <a:br>
                        <a:rPr lang="en" sz="1400" b="1" u="none" strike="noStrike" cap="none">
                          <a:latin typeface="Calibri"/>
                          <a:ea typeface="Calibri"/>
                          <a:cs typeface="Calibri"/>
                          <a:sym typeface="Calibri"/>
                        </a:rPr>
                      </a:br>
                      <a:r>
                        <a:rPr lang="en" sz="1400" b="1" u="none" strike="noStrike" cap="none">
                          <a:latin typeface="Calibri"/>
                          <a:ea typeface="Calibri"/>
                          <a:cs typeface="Calibri"/>
                          <a:sym typeface="Calibri"/>
                        </a:rPr>
                        <a:t>VSR</a:t>
                      </a:r>
                      <a:endParaRPr sz="1400" b="1"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u="none" strike="noStrike" cap="none">
                          <a:latin typeface="Calibri"/>
                          <a:ea typeface="Calibri"/>
                          <a:cs typeface="Calibri"/>
                          <a:sym typeface="Calibri"/>
                        </a:rPr>
                        <a:t>Huawei VRP</a:t>
                      </a:r>
                      <a:endParaRPr sz="1400" b="1"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u="none" strike="noStrike" cap="none">
                          <a:latin typeface="Calibri"/>
                          <a:ea typeface="Calibri"/>
                          <a:cs typeface="Calibri"/>
                          <a:sym typeface="Calibri"/>
                        </a:rPr>
                        <a:t>Cisco</a:t>
                      </a:r>
                      <a:br>
                        <a:rPr lang="en" sz="1400" b="1" u="none" strike="noStrike" cap="none">
                          <a:latin typeface="Calibri"/>
                          <a:ea typeface="Calibri"/>
                          <a:cs typeface="Calibri"/>
                          <a:sym typeface="Calibri"/>
                        </a:rPr>
                      </a:br>
                      <a:r>
                        <a:rPr lang="en" sz="1400" b="1" u="none" strike="noStrike" cap="none">
                          <a:latin typeface="Calibri"/>
                          <a:ea typeface="Calibri"/>
                          <a:cs typeface="Calibri"/>
                          <a:sym typeface="Calibri"/>
                        </a:rPr>
                        <a:t>IOS XR</a:t>
                      </a:r>
                      <a:endParaRPr sz="1400" b="1"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1" i="0" u="none" strike="noStrike" cap="none">
                          <a:solidFill>
                            <a:srgbClr val="000000"/>
                          </a:solidFill>
                          <a:latin typeface="Calibri"/>
                          <a:ea typeface="Calibri"/>
                          <a:cs typeface="Calibri"/>
                          <a:sym typeface="Calibri"/>
                        </a:rPr>
                        <a:t>Open-Source</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0"/>
                  </a:ext>
                </a:extLst>
              </a:tr>
              <a:tr h="252475">
                <a:tc>
                  <a:txBody>
                    <a:bodyPr/>
                    <a:lstStyle/>
                    <a:p>
                      <a:pPr marL="91440" marR="0" lvl="0" indent="0" algn="l" rtl="0">
                        <a:spcBef>
                          <a:spcPts val="0"/>
                        </a:spcBef>
                        <a:spcAft>
                          <a:spcPts val="0"/>
                        </a:spcAft>
                        <a:buNone/>
                      </a:pPr>
                      <a:r>
                        <a:rPr lang="en" sz="1400" u="none" strike="noStrike" cap="none">
                          <a:solidFill>
                            <a:schemeClr val="dk1"/>
                          </a:solidFill>
                          <a:latin typeface="Calibri"/>
                          <a:ea typeface="Calibri"/>
                          <a:cs typeface="Calibri"/>
                          <a:sym typeface="Calibri"/>
                        </a:rPr>
                        <a:t>RFC 8641 on-change subscriptions</a:t>
                      </a:r>
                      <a:endParaRPr sz="1400" u="none" strike="noStrike" cap="none">
                        <a:solidFill>
                          <a:schemeClr val="dk1"/>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u="none" strike="noStrike" cap="none">
                          <a:latin typeface="Calibri"/>
                          <a:ea typeface="Calibri"/>
                          <a:cs typeface="Calibri"/>
                          <a:sym typeface="Calibri"/>
                        </a:rPr>
                        <a:t>✔</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r>
                        <a:rPr lang="en" sz="1400" b="0" i="0" u="none" strike="noStrike" cap="none">
                          <a:solidFill>
                            <a:srgbClr val="000000"/>
                          </a:solidFill>
                          <a:latin typeface="Calibri"/>
                          <a:ea typeface="Calibri"/>
                          <a:cs typeface="Calibri"/>
                          <a:sym typeface="Calibri"/>
                        </a:rPr>
                        <a:t>P</a:t>
                      </a:r>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1"/>
                  </a:ext>
                </a:extLst>
              </a:tr>
              <a:tr h="252475">
                <a:tc>
                  <a:txBody>
                    <a:bodyPr/>
                    <a:lstStyle/>
                    <a:p>
                      <a:pPr marL="91440" marR="0" lvl="0" indent="0" algn="l" rtl="0">
                        <a:spcBef>
                          <a:spcPts val="0"/>
                        </a:spcBef>
                        <a:spcAft>
                          <a:spcPts val="0"/>
                        </a:spcAft>
                        <a:buNone/>
                      </a:pPr>
                      <a:r>
                        <a:rPr lang="en" sz="1400" b="0" i="0" u="none" strike="noStrike" cap="none">
                          <a:solidFill>
                            <a:srgbClr val="000000"/>
                          </a:solidFill>
                          <a:latin typeface="Calibri"/>
                          <a:ea typeface="Calibri"/>
                          <a:cs typeface="Calibri"/>
                          <a:sym typeface="Calibri"/>
                        </a:rPr>
                        <a:t>draft-netana-netconf-yp-transport-capabilities</a:t>
                      </a: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u="none" strike="noStrike" cap="none">
                        <a:solidFill>
                          <a:schemeClr val="dk1"/>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spcBef>
                          <a:spcPts val="0"/>
                        </a:spcBef>
                        <a:spcAft>
                          <a:spcPts val="0"/>
                        </a:spcAft>
                        <a:buNone/>
                      </a:pPr>
                      <a:endParaRPr sz="1400" b="0" i="0" u="none" strike="noStrike" cap="none">
                        <a:solidFill>
                          <a:srgbClr val="00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tc>
                  <a:txBody>
                    <a:bodyPr/>
                    <a:lstStyle/>
                    <a:p>
                      <a:pPr marL="0" marR="0" lvl="0" indent="0" algn="ctr" rtl="0">
                        <a:lnSpc>
                          <a:spcPct val="100000"/>
                        </a:lnSpc>
                        <a:spcBef>
                          <a:spcPts val="0"/>
                        </a:spcBef>
                        <a:spcAft>
                          <a:spcPts val="0"/>
                        </a:spcAft>
                        <a:buClr>
                          <a:schemeClr val="dk1"/>
                        </a:buClr>
                        <a:buSzPts val="1400"/>
                        <a:buFont typeface="Calibri"/>
                        <a:buNone/>
                      </a:pPr>
                      <a:endParaRPr sz="1400" b="0" i="0" u="none" strike="noStrike" cap="none">
                        <a:solidFill>
                          <a:srgbClr val="FF0000"/>
                        </a:solidFill>
                        <a:latin typeface="Calibri"/>
                        <a:ea typeface="Calibri"/>
                        <a:cs typeface="Calibri"/>
                        <a:sym typeface="Calibri"/>
                      </a:endParaRPr>
                    </a:p>
                  </a:txBody>
                  <a:tcPr marL="7150" marR="7150" marT="7150" marB="0" anchor="b">
                    <a:lnL w="12700" cap="flat" cmpd="sng">
                      <a:solidFill>
                        <a:srgbClr val="FFFFFF"/>
                      </a:solidFill>
                      <a:prstDash val="solid"/>
                      <a:round/>
                      <a:headEnd type="none" w="sm" len="sm"/>
                      <a:tailEnd type="none" w="sm" len="sm"/>
                    </a:lnL>
                    <a:lnR w="12700" cap="flat" cmpd="sng">
                      <a:solidFill>
                        <a:srgbClr val="FFFFFF"/>
                      </a:solidFill>
                      <a:prstDash val="solid"/>
                      <a:round/>
                      <a:headEnd type="none" w="sm" len="sm"/>
                      <a:tailEnd type="none" w="sm" len="sm"/>
                    </a:lnR>
                    <a:lnT w="12700" cap="flat" cmpd="sng">
                      <a:solidFill>
                        <a:srgbClr val="FFFFFF"/>
                      </a:solidFill>
                      <a:prstDash val="solid"/>
                      <a:round/>
                      <a:headEnd type="none" w="sm" len="sm"/>
                      <a:tailEnd type="none" w="sm" len="sm"/>
                    </a:lnT>
                    <a:lnB w="12700" cap="flat" cmpd="sng">
                      <a:solidFill>
                        <a:srgbClr val="FFFFFF"/>
                      </a:solidFill>
                      <a:prstDash val="solid"/>
                      <a:round/>
                      <a:headEnd type="none" w="sm" len="sm"/>
                      <a:tailEnd type="none" w="sm" len="sm"/>
                    </a:lnB>
                    <a:solidFill>
                      <a:srgbClr val="ECEAF0"/>
                    </a:solidFill>
                  </a:tcPr>
                </a:tc>
                <a:extLst>
                  <a:ext uri="{0D108BD9-81ED-4DB2-BD59-A6C34878D82A}">
                    <a16:rowId xmlns:a16="http://schemas.microsoft.com/office/drawing/2014/main" val="10002"/>
                  </a:ext>
                </a:extLst>
              </a:tr>
            </a:tbl>
          </a:graphicData>
        </a:graphic>
      </p:graphicFrame>
      <p:sp>
        <p:nvSpPr>
          <p:cNvPr id="1636" name="Google Shape;1636;p57"/>
          <p:cNvSpPr txBox="1"/>
          <p:nvPr/>
        </p:nvSpPr>
        <p:spPr>
          <a:xfrm>
            <a:off x="706794" y="4586562"/>
            <a:ext cx="576851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92D050"/>
              </a:buClr>
              <a:buSzPts val="1200"/>
              <a:buFont typeface="Calibri"/>
              <a:buNone/>
            </a:pPr>
            <a:r>
              <a:rPr lang="en" sz="1200" b="0" i="0" u="none" strike="noStrike" cap="none">
                <a:solidFill>
                  <a:srgbClr val="92D050"/>
                </a:solidFill>
                <a:latin typeface="Calibri"/>
                <a:ea typeface="Calibri"/>
                <a:cs typeface="Calibri"/>
                <a:sym typeface="Calibri"/>
              </a:rPr>
              <a:t>Green marked describes new capability at IETF 121</a:t>
            </a:r>
            <a:r>
              <a:rPr lang="en" sz="1200" b="0" i="0" u="none" strike="noStrike" cap="none">
                <a:solidFill>
                  <a:schemeClr val="dk1"/>
                </a:solidFill>
                <a:latin typeface="Calibri"/>
                <a:ea typeface="Calibri"/>
                <a:cs typeface="Calibri"/>
                <a:sym typeface="Calibri"/>
              </a:rPr>
              <a:t>. "P" to partially implemented</a:t>
            </a:r>
            <a:endParaRPr sz="1200" b="0" i="0" u="none" strike="noStrike" cap="none">
              <a:solidFill>
                <a:srgbClr val="FF0000"/>
              </a:solidFill>
              <a:latin typeface="Calibri"/>
              <a:ea typeface="Calibri"/>
              <a:cs typeface="Calibri"/>
              <a:sym typeface="Calibri"/>
            </a:endParaRPr>
          </a:p>
        </p:txBody>
      </p:sp>
      <p:pic>
        <p:nvPicPr>
          <p:cNvPr id="1637" name="Google Shape;1637;p57" descr="A green four leaf clover&#10;&#10;Description automatically generated"/>
          <p:cNvPicPr preferRelativeResize="0"/>
          <p:nvPr/>
        </p:nvPicPr>
        <p:blipFill rotWithShape="1">
          <a:blip r:embed="rId3">
            <a:alphaModFix/>
          </a:blip>
          <a:srcRect/>
          <a:stretch/>
        </p:blipFill>
        <p:spPr>
          <a:xfrm>
            <a:off x="7704590" y="1399963"/>
            <a:ext cx="1097280" cy="109728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100" b="1" dirty="0"/>
              <a:t>YANG-Push Standardization Progress at IETF 121</a:t>
            </a:r>
            <a:br>
              <a:rPr lang="en-GB" sz="2700" dirty="0"/>
            </a:br>
            <a:r>
              <a:rPr lang="de-CH" sz="2025" dirty="0" err="1">
                <a:solidFill>
                  <a:schemeClr val="bg2">
                    <a:lumMod val="75000"/>
                  </a:schemeClr>
                </a:solidFill>
              </a:rPr>
              <a:t>Suggest</a:t>
            </a:r>
            <a:r>
              <a:rPr lang="de-CH" sz="2025" dirty="0">
                <a:solidFill>
                  <a:schemeClr val="bg2">
                    <a:lumMod val="75000"/>
                  </a:schemeClr>
                </a:solidFill>
              </a:rPr>
              <a:t> </a:t>
            </a:r>
            <a:r>
              <a:rPr lang="de-CH" sz="2025" dirty="0" err="1">
                <a:solidFill>
                  <a:schemeClr val="bg2">
                    <a:lumMod val="75000"/>
                  </a:schemeClr>
                </a:solidFill>
              </a:rPr>
              <a:t>to</a:t>
            </a:r>
            <a:r>
              <a:rPr lang="de-CH" sz="2025" dirty="0">
                <a:solidFill>
                  <a:schemeClr val="bg2">
                    <a:lumMod val="75000"/>
                  </a:schemeClr>
                </a:solidFill>
              </a:rPr>
              <a:t> Review</a:t>
            </a:r>
            <a:endParaRPr lang="en-US" sz="2025" dirty="0">
              <a:solidFill>
                <a:schemeClr val="bg2">
                  <a:lumMod val="75000"/>
                </a:schemeClr>
              </a:solidFill>
            </a:endParaRPr>
          </a:p>
        </p:txBody>
      </p:sp>
      <p:sp>
        <p:nvSpPr>
          <p:cNvPr id="8" name="Slide Number Placeholder 1">
            <a:extLst>
              <a:ext uri="{FF2B5EF4-FFF2-40B4-BE49-F238E27FC236}">
                <a16:creationId xmlns:a16="http://schemas.microsoft.com/office/drawing/2014/main" id="{F03D7BF8-F90A-4F8C-8FCE-B1DB1DEC687A}"/>
              </a:ext>
            </a:extLst>
          </p:cNvPr>
          <p:cNvSpPr>
            <a:spLocks noGrp="1"/>
          </p:cNvSpPr>
          <p:nvPr>
            <p:ph type="sldNum" sz="quarter" idx="12"/>
          </p:nvPr>
        </p:nvSpPr>
        <p:spPr>
          <a:xfrm>
            <a:off x="8629227" y="4771228"/>
            <a:ext cx="372381" cy="273844"/>
          </a:xfrm>
        </p:spPr>
        <p:txBody>
          <a:bodyPr/>
          <a:lstStyle/>
          <a:p>
            <a:pPr defTabSz="685800">
              <a:buClrTx/>
            </a:pPr>
            <a:fld id="{FC4AC485-25DE-431E-B345-9C0A15BB7F8A}" type="slidenum">
              <a:rPr lang="de-CH" sz="1050" kern="1200">
                <a:solidFill>
                  <a:prstClr val="black">
                    <a:tint val="75000"/>
                  </a:prstClr>
                </a:solidFill>
                <a:latin typeface="Calibri" panose="020F0502020204030204"/>
                <a:ea typeface="+mn-ea"/>
                <a:cs typeface="+mn-cs"/>
              </a:rPr>
              <a:pPr defTabSz="685800">
                <a:buClrTx/>
              </a:pPr>
              <a:t>6</a:t>
            </a:fld>
            <a:endParaRPr lang="de-CH" sz="1050" kern="1200" dirty="0">
              <a:solidFill>
                <a:prstClr val="black">
                  <a:tint val="75000"/>
                </a:prstClr>
              </a:solidFill>
              <a:latin typeface="Calibri" panose="020F0502020204030204"/>
              <a:ea typeface="+mn-ea"/>
              <a:cs typeface="+mn-cs"/>
            </a:endParaRPr>
          </a:p>
        </p:txBody>
      </p:sp>
      <p:sp>
        <p:nvSpPr>
          <p:cNvPr id="4" name="Content Placeholder 2">
            <a:extLst>
              <a:ext uri="{FF2B5EF4-FFF2-40B4-BE49-F238E27FC236}">
                <a16:creationId xmlns:a16="http://schemas.microsoft.com/office/drawing/2014/main" id="{13FEF568-F440-6D1E-26C6-A4A23381CD40}"/>
              </a:ext>
            </a:extLst>
          </p:cNvPr>
          <p:cNvSpPr txBox="1">
            <a:spLocks/>
          </p:cNvSpPr>
          <p:nvPr/>
        </p:nvSpPr>
        <p:spPr>
          <a:xfrm>
            <a:off x="628650" y="1329611"/>
            <a:ext cx="7675457" cy="3303111"/>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spcBef>
                <a:spcPts val="225"/>
              </a:spcBef>
              <a:buClrTx/>
              <a:buFont typeface="Arial" panose="020B0604020202020204" pitchFamily="34" charset="0"/>
              <a:buNone/>
            </a:pPr>
            <a:r>
              <a:rPr lang="en-US" sz="1200" b="1" dirty="0">
                <a:ea typeface="Times New Roman" panose="02020603050405020304" pitchFamily="18" charset="0"/>
              </a:rPr>
              <a:t>Relevant Presentations at Hackathon</a:t>
            </a:r>
          </a:p>
          <a:p>
            <a:pPr>
              <a:spcBef>
                <a:spcPts val="225"/>
              </a:spcBef>
              <a:buClrTx/>
            </a:pPr>
            <a:r>
              <a:rPr lang="en-US" sz="1200" dirty="0">
                <a:ea typeface="Times New Roman" panose="02020603050405020304" pitchFamily="18" charset="0"/>
                <a:hlinkClick r:id="rId2"/>
              </a:rPr>
              <a:t>slides-121-hackathon-sessd-validate-configured-subscription-yang-push-publisher-implementations-00.pdf</a:t>
            </a:r>
            <a:endParaRPr lang="en-US" sz="1200" dirty="0">
              <a:ea typeface="Times New Roman" panose="02020603050405020304" pitchFamily="18" charset="0"/>
            </a:endParaRPr>
          </a:p>
          <a:p>
            <a:pPr>
              <a:spcBef>
                <a:spcPts val="225"/>
              </a:spcBef>
              <a:buClrTx/>
            </a:pPr>
            <a:r>
              <a:rPr lang="en-US" sz="1200" dirty="0">
                <a:ea typeface="Times New Roman" panose="02020603050405020304" pitchFamily="18" charset="0"/>
                <a:hlinkClick r:id="rId3"/>
              </a:rPr>
              <a:t>slides-121-hackathon-sessd-implement-find-relationship-solution-with-augmented-by-list-in-ietf-yang-library-00</a:t>
            </a:r>
          </a:p>
          <a:p>
            <a:pPr>
              <a:spcBef>
                <a:spcPts val="225"/>
              </a:spcBef>
              <a:buClrTx/>
            </a:pPr>
            <a:endParaRPr lang="en-US" sz="1200" dirty="0">
              <a:ea typeface="Times New Roman" panose="02020603050405020304" pitchFamily="18" charset="0"/>
              <a:hlinkClick r:id="rId3"/>
            </a:endParaRPr>
          </a:p>
          <a:p>
            <a:pPr marL="0" indent="0">
              <a:spcBef>
                <a:spcPts val="225"/>
              </a:spcBef>
              <a:buClrTx/>
              <a:buNone/>
            </a:pPr>
            <a:r>
              <a:rPr lang="en-US" sz="1200" b="1" dirty="0">
                <a:ea typeface="Times New Roman" panose="02020603050405020304" pitchFamily="18" charset="0"/>
              </a:rPr>
              <a:t>Relevant Presentations at NMOP</a:t>
            </a:r>
          </a:p>
          <a:p>
            <a:pPr>
              <a:spcBef>
                <a:spcPts val="225"/>
              </a:spcBef>
              <a:buClrTx/>
            </a:pPr>
            <a:r>
              <a:rPr lang="en-US" sz="1200" dirty="0">
                <a:ea typeface="Times New Roman" panose="02020603050405020304" pitchFamily="18" charset="0"/>
                <a:hlinkClick r:id="rId3"/>
              </a:rPr>
              <a:t>slides-121-nmop-ietf-yang-push-implementations-and-next-steps-01</a:t>
            </a:r>
            <a:endParaRPr lang="en-US" sz="1200" dirty="0">
              <a:ea typeface="Times New Roman" panose="02020603050405020304" pitchFamily="18" charset="0"/>
            </a:endParaRPr>
          </a:p>
          <a:p>
            <a:pPr>
              <a:spcBef>
                <a:spcPts val="225"/>
              </a:spcBef>
              <a:buClrTx/>
            </a:pPr>
            <a:r>
              <a:rPr lang="en-US" sz="1200" dirty="0">
                <a:ea typeface="Times New Roman" panose="02020603050405020304" pitchFamily="18" charset="0"/>
                <a:hlinkClick r:id="rId4"/>
              </a:rPr>
              <a:t>slides-121-nmop-an-architecture-for-yang-push-to-message-broker-integration-00.pdf</a:t>
            </a:r>
            <a:endParaRPr lang="en-US" sz="1200" dirty="0">
              <a:ea typeface="Times New Roman" panose="02020603050405020304" pitchFamily="18" charset="0"/>
            </a:endParaRPr>
          </a:p>
          <a:p>
            <a:pPr marL="0" indent="0">
              <a:spcBef>
                <a:spcPts val="225"/>
              </a:spcBef>
              <a:buClrTx/>
              <a:buNone/>
            </a:pPr>
            <a:endParaRPr lang="en-US" sz="1200" dirty="0">
              <a:ea typeface="Times New Roman" panose="02020603050405020304" pitchFamily="18" charset="0"/>
            </a:endParaRPr>
          </a:p>
          <a:p>
            <a:pPr marL="0" indent="0">
              <a:spcBef>
                <a:spcPts val="225"/>
              </a:spcBef>
              <a:buClrTx/>
              <a:buNone/>
            </a:pPr>
            <a:r>
              <a:rPr lang="en-US" sz="1200" b="1" dirty="0">
                <a:ea typeface="Times New Roman" panose="02020603050405020304" pitchFamily="18" charset="0"/>
              </a:rPr>
              <a:t>Relevant Presentations at NETCONF</a:t>
            </a:r>
          </a:p>
          <a:p>
            <a:pPr>
              <a:spcBef>
                <a:spcPts val="225"/>
              </a:spcBef>
              <a:buClrTx/>
            </a:pPr>
            <a:r>
              <a:rPr lang="en-US" sz="1200" dirty="0">
                <a:ea typeface="Times New Roman" panose="02020603050405020304" pitchFamily="18" charset="0"/>
                <a:hlinkClick r:id="rId5"/>
              </a:rPr>
              <a:t>slides-121-netconf-draft-ietf-netconf-udp-client-server-03-00.pdf</a:t>
            </a:r>
          </a:p>
          <a:p>
            <a:pPr>
              <a:spcBef>
                <a:spcPts val="225"/>
              </a:spcBef>
              <a:buClrTx/>
            </a:pPr>
            <a:r>
              <a:rPr lang="en-US" sz="1200" dirty="0">
                <a:ea typeface="Times New Roman" panose="02020603050405020304" pitchFamily="18" charset="0"/>
                <a:hlinkClick r:id="rId5"/>
              </a:rPr>
              <a:t>slides-121-netconf-draft-ietf-netconf-udp-notif-distributed-notif-00.pdf</a:t>
            </a:r>
            <a:endParaRPr lang="en-US" sz="1200" dirty="0">
              <a:ea typeface="Times New Roman" panose="02020603050405020304" pitchFamily="18" charset="0"/>
            </a:endParaRPr>
          </a:p>
          <a:p>
            <a:pPr>
              <a:spcBef>
                <a:spcPts val="225"/>
              </a:spcBef>
              <a:buClrTx/>
            </a:pPr>
            <a:r>
              <a:rPr lang="en-US" sz="1200" dirty="0">
                <a:ea typeface="Times New Roman" panose="02020603050405020304" pitchFamily="18" charset="0"/>
                <a:hlinkClick r:id="rId6"/>
              </a:rPr>
              <a:t>slides-121-netconf-draft-ietf-netconf-yang-library-augmentedby-01-00.pdf</a:t>
            </a:r>
            <a:endParaRPr lang="en-US" sz="1200" dirty="0">
              <a:ea typeface="Times New Roman" panose="02020603050405020304" pitchFamily="18" charset="0"/>
            </a:endParaRPr>
          </a:p>
          <a:p>
            <a:pPr>
              <a:spcBef>
                <a:spcPts val="225"/>
              </a:spcBef>
              <a:buClrTx/>
            </a:pPr>
            <a:r>
              <a:rPr lang="en-US" sz="1200" dirty="0">
                <a:ea typeface="Times New Roman" panose="02020603050405020304" pitchFamily="18" charset="0"/>
                <a:hlinkClick r:id="rId7"/>
              </a:rPr>
              <a:t>slides-121-netconf-draft-netana-netconf-notif-envelope-00-00.pdf</a:t>
            </a:r>
            <a:endParaRPr lang="en-US" sz="1200" dirty="0">
              <a:ea typeface="Times New Roman" panose="02020603050405020304" pitchFamily="18" charset="0"/>
            </a:endParaRPr>
          </a:p>
          <a:p>
            <a:pPr>
              <a:spcBef>
                <a:spcPts val="225"/>
              </a:spcBef>
              <a:buClrTx/>
            </a:pPr>
            <a:r>
              <a:rPr lang="en-US" sz="1200" dirty="0">
                <a:ea typeface="Times New Roman" panose="02020603050405020304" pitchFamily="18" charset="0"/>
                <a:hlinkClick r:id="rId8"/>
              </a:rPr>
              <a:t>slides-121-netconf-yang-push-operational-data-observability-enhancements-00.pdf</a:t>
            </a:r>
            <a:endParaRPr lang="en-US" sz="1200" dirty="0">
              <a:ea typeface="Times New Roman" panose="02020603050405020304" pitchFamily="18" charset="0"/>
            </a:endParaRPr>
          </a:p>
          <a:p>
            <a:pPr>
              <a:spcBef>
                <a:spcPts val="225"/>
              </a:spcBef>
              <a:buClrTx/>
            </a:pPr>
            <a:endParaRPr lang="en-US" sz="1200" dirty="0">
              <a:ea typeface="Times New Roman" panose="02020603050405020304" pitchFamily="18" charset="0"/>
            </a:endParaRPr>
          </a:p>
          <a:p>
            <a:pPr>
              <a:spcBef>
                <a:spcPts val="225"/>
              </a:spcBef>
              <a:buClrTx/>
            </a:pPr>
            <a:endParaRPr lang="en-US" sz="1200" dirty="0">
              <a:ea typeface="Times New Roman" panose="02020603050405020304" pitchFamily="18" charset="0"/>
            </a:endParaRPr>
          </a:p>
          <a:p>
            <a:pPr>
              <a:spcBef>
                <a:spcPts val="225"/>
              </a:spcBef>
              <a:buClrTx/>
            </a:pPr>
            <a:endParaRPr lang="en-US" sz="1200" dirty="0">
              <a:ea typeface="Times New Roman" panose="02020603050405020304" pitchFamily="18" charset="0"/>
            </a:endParaRPr>
          </a:p>
          <a:p>
            <a:pPr>
              <a:spcBef>
                <a:spcPts val="225"/>
              </a:spcBef>
              <a:buClrTx/>
            </a:pPr>
            <a:endParaRPr lang="en-US" sz="1200" b="1" dirty="0">
              <a:ea typeface="Times New Roman" panose="02020603050405020304" pitchFamily="18" charset="0"/>
            </a:endParaRPr>
          </a:p>
        </p:txBody>
      </p:sp>
    </p:spTree>
    <p:extLst>
      <p:ext uri="{BB962C8B-B14F-4D97-AF65-F5344CB8AC3E}">
        <p14:creationId xmlns:p14="http://schemas.microsoft.com/office/powerpoint/2010/main" val="33217911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100" b="1" dirty="0"/>
              <a:t>Address YANG Specification and Integration Gaps</a:t>
            </a:r>
            <a:br>
              <a:rPr lang="en-GB" sz="2700" dirty="0"/>
            </a:br>
            <a:r>
              <a:rPr lang="en-US" sz="2025" dirty="0">
                <a:solidFill>
                  <a:schemeClr val="bg2">
                    <a:lumMod val="75000"/>
                  </a:schemeClr>
                </a:solidFill>
              </a:rPr>
              <a:t>Aiming for an automated data processing pipeline</a:t>
            </a: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628650" y="1268017"/>
            <a:ext cx="6179474" cy="3364706"/>
          </a:xfrm>
        </p:spPr>
        <p:txBody>
          <a:bodyPr>
            <a:noAutofit/>
          </a:bodyPr>
          <a:lstStyle/>
          <a:p>
            <a:pPr marL="0" indent="0">
              <a:buNone/>
            </a:pPr>
            <a:r>
              <a:rPr lang="en-US" sz="1500" b="1" dirty="0"/>
              <a:t>YANG Specifications Gaps:</a:t>
            </a:r>
            <a:endParaRPr lang="en-US" sz="1500" dirty="0"/>
          </a:p>
          <a:p>
            <a:pPr>
              <a:spcBef>
                <a:spcPts val="225"/>
              </a:spcBef>
            </a:pPr>
            <a:r>
              <a:rPr lang="en-US" sz="1350" dirty="0">
                <a:highlight>
                  <a:srgbClr val="FFFF00"/>
                </a:highlight>
              </a:rPr>
              <a:t>Extensible YANG model for YANG-Push Notifications</a:t>
            </a:r>
            <a:br>
              <a:rPr lang="en-US" sz="1350" dirty="0">
                <a:highlight>
                  <a:srgbClr val="FFFF00"/>
                </a:highlight>
              </a:rPr>
            </a:br>
            <a:r>
              <a:rPr lang="en-US" sz="1350" dirty="0">
                <a:highlight>
                  <a:srgbClr val="FFFF00"/>
                </a:highlight>
                <a:ea typeface="Times New Roman" panose="02020603050405020304" pitchFamily="18" charset="0"/>
                <a:hlinkClick r:id="rId3"/>
              </a:rPr>
              <a:t>draft-</a:t>
            </a:r>
            <a:r>
              <a:rPr lang="en-US" sz="1350" dirty="0" err="1">
                <a:highlight>
                  <a:srgbClr val="FFFF00"/>
                </a:highlight>
                <a:ea typeface="Times New Roman" panose="02020603050405020304" pitchFamily="18" charset="0"/>
                <a:hlinkClick r:id="rId3"/>
              </a:rPr>
              <a:t>netana</a:t>
            </a:r>
            <a:r>
              <a:rPr lang="en-US" sz="1350" dirty="0">
                <a:highlight>
                  <a:srgbClr val="FFFF00"/>
                </a:highlight>
                <a:ea typeface="Times New Roman" panose="02020603050405020304" pitchFamily="18" charset="0"/>
                <a:hlinkClick r:id="rId3"/>
              </a:rPr>
              <a:t>-netconf-</a:t>
            </a:r>
            <a:r>
              <a:rPr lang="en-US" sz="1350" dirty="0" err="1">
                <a:highlight>
                  <a:srgbClr val="FFFF00"/>
                </a:highlight>
                <a:ea typeface="Times New Roman" panose="02020603050405020304" pitchFamily="18" charset="0"/>
                <a:hlinkClick r:id="rId3"/>
              </a:rPr>
              <a:t>notif</a:t>
            </a:r>
            <a:r>
              <a:rPr lang="en-US" sz="1350" dirty="0">
                <a:highlight>
                  <a:srgbClr val="FFFF00"/>
                </a:highlight>
                <a:ea typeface="Times New Roman" panose="02020603050405020304" pitchFamily="18" charset="0"/>
                <a:hlinkClick r:id="rId3"/>
              </a:rPr>
              <a:t>-envelope</a:t>
            </a:r>
            <a:endParaRPr lang="en-US" sz="1350" dirty="0">
              <a:highlight>
                <a:srgbClr val="FFFF00"/>
              </a:highlight>
              <a:ea typeface="Times New Roman" panose="02020603050405020304" pitchFamily="18" charset="0"/>
            </a:endParaRPr>
          </a:p>
          <a:p>
            <a:pPr>
              <a:spcBef>
                <a:spcPts val="225"/>
              </a:spcBef>
            </a:pPr>
            <a:r>
              <a:rPr lang="en-US" sz="1350" dirty="0">
                <a:highlight>
                  <a:srgbClr val="FFFF00"/>
                </a:highlight>
                <a:ea typeface="Times New Roman" panose="02020603050405020304" pitchFamily="18" charset="0"/>
              </a:rPr>
              <a:t>YANG Notification Transport Capabilities</a:t>
            </a:r>
            <a:br>
              <a:rPr lang="en-US" sz="1350" dirty="0">
                <a:highlight>
                  <a:srgbClr val="FFFF00"/>
                </a:highlight>
                <a:ea typeface="Times New Roman" panose="02020603050405020304" pitchFamily="18" charset="0"/>
              </a:rPr>
            </a:br>
            <a:r>
              <a:rPr lang="en-US" sz="1350" dirty="0">
                <a:highlight>
                  <a:srgbClr val="FFFF00"/>
                </a:highlight>
                <a:ea typeface="Times New Roman" panose="02020603050405020304" pitchFamily="18" charset="0"/>
                <a:hlinkClick r:id="rId4"/>
              </a:rPr>
              <a:t>draft-</a:t>
            </a:r>
            <a:r>
              <a:rPr lang="en-US" sz="1350" dirty="0" err="1">
                <a:highlight>
                  <a:srgbClr val="FFFF00"/>
                </a:highlight>
                <a:ea typeface="Times New Roman" panose="02020603050405020304" pitchFamily="18" charset="0"/>
                <a:hlinkClick r:id="rId4"/>
              </a:rPr>
              <a:t>netana</a:t>
            </a:r>
            <a:r>
              <a:rPr lang="en-US" sz="1350" dirty="0">
                <a:highlight>
                  <a:srgbClr val="FFFF00"/>
                </a:highlight>
                <a:ea typeface="Times New Roman" panose="02020603050405020304" pitchFamily="18" charset="0"/>
                <a:hlinkClick r:id="rId4"/>
              </a:rPr>
              <a:t>-netconf-</a:t>
            </a:r>
            <a:r>
              <a:rPr lang="en-US" sz="1350" dirty="0" err="1">
                <a:highlight>
                  <a:srgbClr val="FFFF00"/>
                </a:highlight>
                <a:ea typeface="Times New Roman" panose="02020603050405020304" pitchFamily="18" charset="0"/>
                <a:hlinkClick r:id="rId4"/>
              </a:rPr>
              <a:t>yp</a:t>
            </a:r>
            <a:r>
              <a:rPr lang="en-US" sz="1350" dirty="0">
                <a:highlight>
                  <a:srgbClr val="FFFF00"/>
                </a:highlight>
                <a:ea typeface="Times New Roman" panose="02020603050405020304" pitchFamily="18" charset="0"/>
                <a:hlinkClick r:id="rId4"/>
              </a:rPr>
              <a:t>-transport-capabilities</a:t>
            </a:r>
            <a:endParaRPr lang="en-US" sz="1350" dirty="0">
              <a:highlight>
                <a:srgbClr val="FFFF00"/>
              </a:highlight>
              <a:ea typeface="Times New Roman" panose="02020603050405020304" pitchFamily="18" charset="0"/>
            </a:endParaRPr>
          </a:p>
          <a:p>
            <a:pPr>
              <a:spcBef>
                <a:spcPts val="225"/>
              </a:spcBef>
            </a:pPr>
            <a:r>
              <a:rPr lang="en-US" sz="1350" dirty="0"/>
              <a:t>Validating </a:t>
            </a:r>
            <a:r>
              <a:rPr lang="en-US" sz="1350" dirty="0" err="1"/>
              <a:t>anydata</a:t>
            </a:r>
            <a:r>
              <a:rPr lang="en-US" sz="1350" dirty="0"/>
              <a:t> in YANG Library context</a:t>
            </a:r>
            <a:br>
              <a:rPr lang="en-US" sz="1350" dirty="0"/>
            </a:br>
            <a:r>
              <a:rPr lang="en-US" sz="1350" dirty="0">
                <a:hlinkClick r:id="rId5"/>
              </a:rPr>
              <a:t>draft-</a:t>
            </a:r>
            <a:r>
              <a:rPr lang="en-US" sz="1350" dirty="0" err="1">
                <a:hlinkClick r:id="rId5"/>
              </a:rPr>
              <a:t>aelhassany</a:t>
            </a:r>
            <a:r>
              <a:rPr lang="en-US" sz="1350" dirty="0">
                <a:hlinkClick r:id="rId5"/>
              </a:rPr>
              <a:t>-</a:t>
            </a:r>
            <a:r>
              <a:rPr lang="en-US" sz="1350" dirty="0" err="1">
                <a:hlinkClick r:id="rId5"/>
              </a:rPr>
              <a:t>anydata</a:t>
            </a:r>
            <a:r>
              <a:rPr lang="en-US" sz="1350" dirty="0">
                <a:hlinkClick r:id="rId5"/>
              </a:rPr>
              <a:t>-validation</a:t>
            </a:r>
            <a:endParaRPr lang="en-US" sz="1350" b="1" dirty="0">
              <a:solidFill>
                <a:srgbClr val="FF0000"/>
              </a:solidFill>
            </a:endParaRPr>
          </a:p>
          <a:p>
            <a:pPr marL="0" indent="0">
              <a:spcBef>
                <a:spcPts val="900"/>
              </a:spcBef>
              <a:buNone/>
            </a:pPr>
            <a:r>
              <a:rPr lang="en-US" sz="1500" b="1" dirty="0"/>
              <a:t>YANG Integration Gaps:</a:t>
            </a:r>
          </a:p>
          <a:p>
            <a:pPr>
              <a:spcBef>
                <a:spcPts val="225"/>
              </a:spcBef>
            </a:pPr>
            <a:r>
              <a:rPr lang="en-US" sz="1350" dirty="0"/>
              <a:t>Support of Network Observation Timestamping in YANG Notifications</a:t>
            </a:r>
            <a:br>
              <a:rPr lang="en-US" sz="1350" dirty="0"/>
            </a:br>
            <a:r>
              <a:rPr lang="en-US" sz="1350" dirty="0">
                <a:hlinkClick r:id="rId6"/>
              </a:rPr>
              <a:t>draft-</a:t>
            </a:r>
            <a:r>
              <a:rPr lang="en-US" sz="1350" dirty="0" err="1">
                <a:hlinkClick r:id="rId6"/>
              </a:rPr>
              <a:t>tgraf</a:t>
            </a:r>
            <a:r>
              <a:rPr lang="en-US" sz="1350" dirty="0">
                <a:hlinkClick r:id="rId6"/>
              </a:rPr>
              <a:t>-netconf-yang-push-observation-time</a:t>
            </a:r>
            <a:endParaRPr lang="en-US" sz="1350" dirty="0"/>
          </a:p>
          <a:p>
            <a:pPr>
              <a:spcBef>
                <a:spcPts val="225"/>
              </a:spcBef>
            </a:pPr>
            <a:r>
              <a:rPr lang="en-US" sz="1350" dirty="0"/>
              <a:t>Support of Versioning in YANG Notifications Subscription</a:t>
            </a:r>
            <a:br>
              <a:rPr lang="en-US" sz="1350" dirty="0"/>
            </a:br>
            <a:r>
              <a:rPr lang="en-US" sz="1350" dirty="0">
                <a:hlinkClick r:id="rId7"/>
              </a:rPr>
              <a:t>draft-</a:t>
            </a:r>
            <a:r>
              <a:rPr lang="en-US" sz="1350" dirty="0" err="1">
                <a:hlinkClick r:id="rId7"/>
              </a:rPr>
              <a:t>ietf</a:t>
            </a:r>
            <a:r>
              <a:rPr lang="en-US" sz="1350" dirty="0">
                <a:hlinkClick r:id="rId7"/>
              </a:rPr>
              <a:t>-netconf-yang-notifications-versioning</a:t>
            </a:r>
            <a:endParaRPr lang="en-US" sz="1350" dirty="0"/>
          </a:p>
          <a:p>
            <a:pPr>
              <a:spcBef>
                <a:spcPts val="225"/>
              </a:spcBef>
            </a:pPr>
            <a:r>
              <a:rPr lang="en-US" sz="1350" dirty="0"/>
              <a:t>Augmented-by Addition into the IETF-YANG-Library</a:t>
            </a:r>
            <a:br>
              <a:rPr lang="en-US" sz="1350" dirty="0"/>
            </a:br>
            <a:r>
              <a:rPr lang="en-US" sz="1350" dirty="0">
                <a:hlinkClick r:id="rId8"/>
              </a:rPr>
              <a:t>draft-</a:t>
            </a:r>
            <a:r>
              <a:rPr lang="en-US" sz="1350" dirty="0" err="1">
                <a:hlinkClick r:id="rId8"/>
              </a:rPr>
              <a:t>ietf</a:t>
            </a:r>
            <a:r>
              <a:rPr lang="en-US" sz="1350" dirty="0">
                <a:hlinkClick r:id="rId8"/>
              </a:rPr>
              <a:t>-netconf-yang-library-augmentation</a:t>
            </a:r>
            <a:endParaRPr lang="en-US" sz="1350" dirty="0"/>
          </a:p>
          <a:p>
            <a:pPr marL="0" indent="0">
              <a:spcBef>
                <a:spcPts val="900"/>
              </a:spcBef>
              <a:buNone/>
            </a:pPr>
            <a:r>
              <a:rPr lang="en-US" sz="1500" b="1" dirty="0"/>
              <a:t>YANG Simplification:</a:t>
            </a:r>
          </a:p>
          <a:p>
            <a:pPr>
              <a:spcBef>
                <a:spcPts val="225"/>
              </a:spcBef>
            </a:pPr>
            <a:r>
              <a:rPr lang="en-US" sz="1350" dirty="0">
                <a:highlight>
                  <a:srgbClr val="FFFF00"/>
                </a:highlight>
              </a:rPr>
              <a:t>YANG-Push Operational Data Observability Enhancements</a:t>
            </a:r>
            <a:br>
              <a:rPr lang="en-US" sz="1350" dirty="0">
                <a:highlight>
                  <a:srgbClr val="FFFF00"/>
                </a:highlight>
              </a:rPr>
            </a:br>
            <a:r>
              <a:rPr lang="en-US" sz="1350" dirty="0">
                <a:highlight>
                  <a:srgbClr val="FFFF00"/>
                </a:highlight>
                <a:hlinkClick r:id="rId9"/>
              </a:rPr>
              <a:t>draft-</a:t>
            </a:r>
            <a:r>
              <a:rPr lang="en-US" sz="1350" dirty="0" err="1">
                <a:highlight>
                  <a:srgbClr val="FFFF00"/>
                </a:highlight>
                <a:hlinkClick r:id="rId9"/>
              </a:rPr>
              <a:t>wilton</a:t>
            </a:r>
            <a:r>
              <a:rPr lang="en-US" sz="1350" dirty="0">
                <a:highlight>
                  <a:srgbClr val="FFFF00"/>
                </a:highlight>
                <a:hlinkClick r:id="rId9"/>
              </a:rPr>
              <a:t>-netconf-</a:t>
            </a:r>
            <a:r>
              <a:rPr lang="en-US" sz="1350" dirty="0" err="1">
                <a:highlight>
                  <a:srgbClr val="FFFF00"/>
                </a:highlight>
                <a:hlinkClick r:id="rId9"/>
              </a:rPr>
              <a:t>yp</a:t>
            </a:r>
            <a:r>
              <a:rPr lang="en-US" sz="1350" dirty="0">
                <a:highlight>
                  <a:srgbClr val="FFFF00"/>
                </a:highlight>
                <a:hlinkClick r:id="rId9"/>
              </a:rPr>
              <a:t>-observability</a:t>
            </a:r>
            <a:endParaRPr lang="en-US" sz="1350" dirty="0">
              <a:highlight>
                <a:srgbClr val="FFFF00"/>
              </a:highlight>
            </a:endParaRPr>
          </a:p>
          <a:p>
            <a:pPr marL="0" indent="0">
              <a:buNone/>
            </a:pPr>
            <a:endParaRPr lang="en-US" sz="1425" dirty="0"/>
          </a:p>
        </p:txBody>
      </p:sp>
      <p:pic>
        <p:nvPicPr>
          <p:cNvPr id="5" name="Picture 4">
            <a:extLst>
              <a:ext uri="{FF2B5EF4-FFF2-40B4-BE49-F238E27FC236}">
                <a16:creationId xmlns:a16="http://schemas.microsoft.com/office/drawing/2014/main" id="{107051E6-5C5B-3F57-3AC4-5FC80420DD88}"/>
              </a:ext>
            </a:extLst>
          </p:cNvPr>
          <p:cNvPicPr>
            <a:picLocks noChangeAspect="1"/>
          </p:cNvPicPr>
          <p:nvPr/>
        </p:nvPicPr>
        <p:blipFill>
          <a:blip r:embed="rId10"/>
          <a:stretch>
            <a:fillRect/>
          </a:stretch>
        </p:blipFill>
        <p:spPr>
          <a:xfrm>
            <a:off x="6599312" y="563572"/>
            <a:ext cx="2402296" cy="4344578"/>
          </a:xfrm>
          <a:prstGeom prst="rect">
            <a:avLst/>
          </a:prstGeom>
        </p:spPr>
      </p:pic>
      <p:sp>
        <p:nvSpPr>
          <p:cNvPr id="6" name="Slide Number Placeholder 1">
            <a:extLst>
              <a:ext uri="{FF2B5EF4-FFF2-40B4-BE49-F238E27FC236}">
                <a16:creationId xmlns:a16="http://schemas.microsoft.com/office/drawing/2014/main" id="{3D5EE238-429C-4784-8E42-1813EF45704D}"/>
              </a:ext>
            </a:extLst>
          </p:cNvPr>
          <p:cNvSpPr>
            <a:spLocks noGrp="1"/>
          </p:cNvSpPr>
          <p:nvPr>
            <p:ph type="sldNum" sz="quarter" idx="12"/>
          </p:nvPr>
        </p:nvSpPr>
        <p:spPr>
          <a:xfrm>
            <a:off x="8622453" y="4771228"/>
            <a:ext cx="379155" cy="273844"/>
          </a:xfrm>
        </p:spPr>
        <p:txBody>
          <a:bodyPr/>
          <a:lstStyle/>
          <a:p>
            <a:pPr defTabSz="685800">
              <a:buClrTx/>
            </a:pPr>
            <a:fld id="{FC4AC485-25DE-431E-B345-9C0A15BB7F8A}" type="slidenum">
              <a:rPr lang="de-CH" sz="1050" kern="1200">
                <a:solidFill>
                  <a:prstClr val="black">
                    <a:tint val="75000"/>
                  </a:prstClr>
                </a:solidFill>
                <a:latin typeface="Calibri" panose="020F0502020204030204"/>
                <a:ea typeface="+mn-ea"/>
                <a:cs typeface="+mn-cs"/>
              </a:rPr>
              <a:pPr defTabSz="685800">
                <a:buClrTx/>
              </a:pPr>
              <a:t>7</a:t>
            </a:fld>
            <a:endParaRPr lang="de-CH" sz="1050" kern="1200" dirty="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3258366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100" b="1" dirty="0"/>
              <a:t>YANG-Push Specification changes at IETF 121</a:t>
            </a:r>
            <a:br>
              <a:rPr lang="en-GB" sz="2700" dirty="0"/>
            </a:br>
            <a:r>
              <a:rPr lang="de-CH" sz="2025" dirty="0" err="1">
                <a:solidFill>
                  <a:schemeClr val="bg2">
                    <a:lumMod val="75000"/>
                  </a:schemeClr>
                </a:solidFill>
              </a:rPr>
              <a:t>To</a:t>
            </a:r>
            <a:r>
              <a:rPr lang="de-CH" sz="2025" dirty="0">
                <a:solidFill>
                  <a:schemeClr val="bg2">
                    <a:lumMod val="75000"/>
                  </a:schemeClr>
                </a:solidFill>
              </a:rPr>
              <a:t> </a:t>
            </a:r>
            <a:r>
              <a:rPr lang="de-CH" sz="2025" dirty="0" err="1">
                <a:solidFill>
                  <a:schemeClr val="bg2">
                    <a:lumMod val="75000"/>
                  </a:schemeClr>
                </a:solidFill>
              </a:rPr>
              <a:t>be</a:t>
            </a:r>
            <a:r>
              <a:rPr lang="de-CH" sz="2025" dirty="0">
                <a:solidFill>
                  <a:schemeClr val="bg2">
                    <a:lumMod val="75000"/>
                  </a:schemeClr>
                </a:solidFill>
              </a:rPr>
              <a:t> </a:t>
            </a:r>
            <a:r>
              <a:rPr lang="de-CH" sz="2025" dirty="0" err="1">
                <a:solidFill>
                  <a:schemeClr val="bg2">
                    <a:lumMod val="75000"/>
                  </a:schemeClr>
                </a:solidFill>
              </a:rPr>
              <a:t>addressed</a:t>
            </a:r>
            <a:r>
              <a:rPr lang="de-CH" sz="2025" dirty="0">
                <a:solidFill>
                  <a:schemeClr val="bg2">
                    <a:lumMod val="75000"/>
                  </a:schemeClr>
                </a:solidFill>
              </a:rPr>
              <a:t> in </a:t>
            </a:r>
            <a:r>
              <a:rPr lang="de-CH" sz="2025" dirty="0" err="1">
                <a:solidFill>
                  <a:schemeClr val="bg2">
                    <a:lumMod val="75000"/>
                  </a:schemeClr>
                </a:solidFill>
              </a:rPr>
              <a:t>running</a:t>
            </a:r>
            <a:r>
              <a:rPr lang="de-CH" sz="2025" dirty="0">
                <a:solidFill>
                  <a:schemeClr val="bg2">
                    <a:lumMod val="75000"/>
                  </a:schemeClr>
                </a:solidFill>
              </a:rPr>
              <a:t> code </a:t>
            </a:r>
            <a:r>
              <a:rPr lang="de-CH" sz="2025" dirty="0" err="1">
                <a:solidFill>
                  <a:srgbClr val="FF0000"/>
                </a:solidFill>
              </a:rPr>
              <a:t>by</a:t>
            </a:r>
            <a:r>
              <a:rPr lang="de-CH" sz="2025" dirty="0">
                <a:solidFill>
                  <a:srgbClr val="FF0000"/>
                </a:solidFill>
              </a:rPr>
              <a:t> IETF 122</a:t>
            </a:r>
            <a:endParaRPr lang="en-US" sz="2025" dirty="0">
              <a:solidFill>
                <a:srgbClr val="FF0000"/>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257388" y="1329612"/>
            <a:ext cx="3102186" cy="3303111"/>
          </a:xfrm>
        </p:spPr>
        <p:txBody>
          <a:bodyPr>
            <a:noAutofit/>
          </a:bodyPr>
          <a:lstStyle/>
          <a:p>
            <a:pPr>
              <a:spcBef>
                <a:spcPts val="225"/>
              </a:spcBef>
            </a:pPr>
            <a:r>
              <a:rPr lang="en-US" sz="1200" b="1" dirty="0">
                <a:ea typeface="Times New Roman" panose="02020603050405020304" pitchFamily="18" charset="0"/>
              </a:rPr>
              <a:t>Three new documents</a:t>
            </a:r>
            <a:br>
              <a:rPr lang="en-US" sz="1200" dirty="0">
                <a:ea typeface="Times New Roman" panose="02020603050405020304" pitchFamily="18" charset="0"/>
              </a:rPr>
            </a:br>
            <a:endParaRPr lang="en-US" sz="1200" dirty="0">
              <a:ea typeface="Times New Roman" panose="02020603050405020304" pitchFamily="18" charset="0"/>
            </a:endParaRPr>
          </a:p>
          <a:p>
            <a:pPr lvl="1">
              <a:spcBef>
                <a:spcPts val="225"/>
              </a:spcBef>
            </a:pPr>
            <a:r>
              <a:rPr lang="en-US" sz="1200" dirty="0">
                <a:ea typeface="Times New Roman" panose="02020603050405020304" pitchFamily="18" charset="0"/>
                <a:hlinkClick r:id="rId2"/>
              </a:rPr>
              <a:t>draft-</a:t>
            </a:r>
            <a:r>
              <a:rPr lang="en-US" sz="1200" dirty="0" err="1">
                <a:ea typeface="Times New Roman" panose="02020603050405020304" pitchFamily="18" charset="0"/>
                <a:hlinkClick r:id="rId2"/>
              </a:rPr>
              <a:t>netana</a:t>
            </a:r>
            <a:r>
              <a:rPr lang="en-US" sz="1200" dirty="0">
                <a:ea typeface="Times New Roman" panose="02020603050405020304" pitchFamily="18" charset="0"/>
                <a:hlinkClick r:id="rId2"/>
              </a:rPr>
              <a:t>-netconf-</a:t>
            </a:r>
            <a:r>
              <a:rPr lang="en-US" sz="1200" dirty="0" err="1">
                <a:ea typeface="Times New Roman" panose="02020603050405020304" pitchFamily="18" charset="0"/>
                <a:hlinkClick r:id="rId2"/>
              </a:rPr>
              <a:t>notif</a:t>
            </a:r>
            <a:r>
              <a:rPr lang="en-US" sz="1200" dirty="0">
                <a:ea typeface="Times New Roman" panose="02020603050405020304" pitchFamily="18" charset="0"/>
                <a:hlinkClick r:id="rId2"/>
              </a:rPr>
              <a:t>-envelope</a:t>
            </a:r>
            <a:endParaRPr lang="en-US" sz="1200" dirty="0">
              <a:ea typeface="Times New Roman" panose="02020603050405020304" pitchFamily="18" charset="0"/>
            </a:endParaRPr>
          </a:p>
          <a:p>
            <a:pPr lvl="1">
              <a:spcBef>
                <a:spcPts val="225"/>
              </a:spcBef>
            </a:pPr>
            <a:r>
              <a:rPr lang="en-US" sz="1200" dirty="0">
                <a:ea typeface="Times New Roman" panose="02020603050405020304" pitchFamily="18" charset="0"/>
                <a:hlinkClick r:id="rId3"/>
              </a:rPr>
              <a:t>draft-</a:t>
            </a:r>
            <a:r>
              <a:rPr lang="en-US" sz="1200" dirty="0" err="1">
                <a:ea typeface="Times New Roman" panose="02020603050405020304" pitchFamily="18" charset="0"/>
                <a:hlinkClick r:id="rId3"/>
              </a:rPr>
              <a:t>netana</a:t>
            </a:r>
            <a:r>
              <a:rPr lang="en-US" sz="1200" dirty="0">
                <a:ea typeface="Times New Roman" panose="02020603050405020304" pitchFamily="18" charset="0"/>
                <a:hlinkClick r:id="rId3"/>
              </a:rPr>
              <a:t>-netconf-</a:t>
            </a:r>
            <a:r>
              <a:rPr lang="en-US" sz="1200" dirty="0" err="1">
                <a:ea typeface="Times New Roman" panose="02020603050405020304" pitchFamily="18" charset="0"/>
                <a:hlinkClick r:id="rId3"/>
              </a:rPr>
              <a:t>yp</a:t>
            </a:r>
            <a:r>
              <a:rPr lang="en-US" sz="1200" dirty="0">
                <a:ea typeface="Times New Roman" panose="02020603050405020304" pitchFamily="18" charset="0"/>
                <a:hlinkClick r:id="rId3"/>
              </a:rPr>
              <a:t>-transport-capabilities</a:t>
            </a:r>
            <a:endParaRPr lang="en-US" sz="1200" dirty="0">
              <a:ea typeface="Times New Roman" panose="02020603050405020304" pitchFamily="18" charset="0"/>
            </a:endParaRPr>
          </a:p>
          <a:p>
            <a:pPr lvl="1">
              <a:spcBef>
                <a:spcPts val="225"/>
              </a:spcBef>
            </a:pPr>
            <a:r>
              <a:rPr lang="en-US" sz="1200" dirty="0">
                <a:hlinkClick r:id="rId4"/>
              </a:rPr>
              <a:t>draft-</a:t>
            </a:r>
            <a:r>
              <a:rPr lang="en-US" sz="1200" dirty="0" err="1">
                <a:hlinkClick r:id="rId4"/>
              </a:rPr>
              <a:t>wilton</a:t>
            </a:r>
            <a:r>
              <a:rPr lang="en-US" sz="1200" dirty="0">
                <a:hlinkClick r:id="rId4"/>
              </a:rPr>
              <a:t>-netconf-</a:t>
            </a:r>
            <a:r>
              <a:rPr lang="en-US" sz="1200" dirty="0" err="1">
                <a:hlinkClick r:id="rId4"/>
              </a:rPr>
              <a:t>yp</a:t>
            </a:r>
            <a:r>
              <a:rPr lang="en-US" sz="1200" dirty="0">
                <a:hlinkClick r:id="rId4"/>
              </a:rPr>
              <a:t>-observability</a:t>
            </a:r>
            <a:endParaRPr lang="en-US" sz="1200" dirty="0"/>
          </a:p>
          <a:p>
            <a:pPr marL="0" indent="0">
              <a:spcBef>
                <a:spcPts val="225"/>
              </a:spcBef>
              <a:buNone/>
            </a:pPr>
            <a:endParaRPr lang="en-US" sz="1200" dirty="0">
              <a:ea typeface="Times New Roman" panose="02020603050405020304" pitchFamily="18" charset="0"/>
              <a:hlinkClick r:id="rId2"/>
            </a:endParaRPr>
          </a:p>
          <a:p>
            <a:pPr>
              <a:spcBef>
                <a:spcPts val="225"/>
              </a:spcBef>
            </a:pPr>
            <a:r>
              <a:rPr lang="en-US" sz="1200" dirty="0">
                <a:ea typeface="Times New Roman" panose="02020603050405020304" pitchFamily="18" charset="0"/>
                <a:hlinkClick r:id="rId2"/>
              </a:rPr>
              <a:t>draft-</a:t>
            </a:r>
            <a:r>
              <a:rPr lang="en-US" sz="1200" dirty="0" err="1">
                <a:ea typeface="Times New Roman" panose="02020603050405020304" pitchFamily="18" charset="0"/>
                <a:hlinkClick r:id="rId2"/>
              </a:rPr>
              <a:t>netana</a:t>
            </a:r>
            <a:r>
              <a:rPr lang="en-US" sz="1200" dirty="0">
                <a:ea typeface="Times New Roman" panose="02020603050405020304" pitchFamily="18" charset="0"/>
                <a:hlinkClick r:id="rId2"/>
              </a:rPr>
              <a:t>-netconf-</a:t>
            </a:r>
            <a:r>
              <a:rPr lang="en-US" sz="1200" dirty="0" err="1">
                <a:ea typeface="Times New Roman" panose="02020603050405020304" pitchFamily="18" charset="0"/>
                <a:hlinkClick r:id="rId2"/>
              </a:rPr>
              <a:t>notif</a:t>
            </a:r>
            <a:r>
              <a:rPr lang="en-US" sz="1200" dirty="0">
                <a:ea typeface="Times New Roman" panose="02020603050405020304" pitchFamily="18" charset="0"/>
                <a:hlinkClick r:id="rId2"/>
              </a:rPr>
              <a:t>-envelope</a:t>
            </a:r>
            <a:r>
              <a:rPr lang="en-US" sz="1200" dirty="0">
                <a:ea typeface="Times New Roman" panose="02020603050405020304" pitchFamily="18" charset="0"/>
              </a:rPr>
              <a:t> replaces </a:t>
            </a:r>
            <a:r>
              <a:rPr lang="en-US" sz="1200" dirty="0">
                <a:ea typeface="Times New Roman" panose="02020603050405020304" pitchFamily="18" charset="0"/>
                <a:hlinkClick r:id="rId5"/>
              </a:rPr>
              <a:t>draft-</a:t>
            </a:r>
            <a:r>
              <a:rPr lang="en-US" sz="1200" dirty="0" err="1">
                <a:ea typeface="Times New Roman" panose="02020603050405020304" pitchFamily="18" charset="0"/>
                <a:hlinkClick r:id="rId5"/>
              </a:rPr>
              <a:t>ahuang</a:t>
            </a:r>
            <a:r>
              <a:rPr lang="en-US" sz="1200" dirty="0">
                <a:ea typeface="Times New Roman" panose="02020603050405020304" pitchFamily="18" charset="0"/>
                <a:hlinkClick r:id="rId5"/>
              </a:rPr>
              <a:t>-netconf-</a:t>
            </a:r>
            <a:r>
              <a:rPr lang="en-US" sz="1200" dirty="0" err="1">
                <a:ea typeface="Times New Roman" panose="02020603050405020304" pitchFamily="18" charset="0"/>
                <a:hlinkClick r:id="rId5"/>
              </a:rPr>
              <a:t>notif</a:t>
            </a:r>
            <a:r>
              <a:rPr lang="en-US" sz="1200" dirty="0">
                <a:ea typeface="Times New Roman" panose="02020603050405020304" pitchFamily="18" charset="0"/>
                <a:hlinkClick r:id="rId5"/>
              </a:rPr>
              <a:t>-yang</a:t>
            </a:r>
            <a:r>
              <a:rPr lang="en-US" sz="1200" dirty="0">
                <a:ea typeface="Times New Roman" panose="02020603050405020304" pitchFamily="18" charset="0"/>
              </a:rPr>
              <a:t> and </a:t>
            </a:r>
            <a:r>
              <a:rPr lang="en-US" sz="1200" dirty="0">
                <a:ea typeface="Times New Roman" panose="02020603050405020304" pitchFamily="18" charset="0"/>
                <a:hlinkClick r:id="rId6"/>
              </a:rPr>
              <a:t>draft-</a:t>
            </a:r>
            <a:r>
              <a:rPr lang="en-US" sz="1200" dirty="0" err="1">
                <a:ea typeface="Times New Roman" panose="02020603050405020304" pitchFamily="18" charset="0"/>
                <a:hlinkClick r:id="rId6"/>
              </a:rPr>
              <a:t>tgraf</a:t>
            </a:r>
            <a:r>
              <a:rPr lang="en-US" sz="1200" dirty="0">
                <a:ea typeface="Times New Roman" panose="02020603050405020304" pitchFamily="18" charset="0"/>
                <a:hlinkClick r:id="rId6"/>
              </a:rPr>
              <a:t>-netconf-</a:t>
            </a:r>
            <a:r>
              <a:rPr lang="en-US" sz="1200" dirty="0" err="1">
                <a:ea typeface="Times New Roman" panose="02020603050405020304" pitchFamily="18" charset="0"/>
                <a:hlinkClick r:id="rId6"/>
              </a:rPr>
              <a:t>notif</a:t>
            </a:r>
            <a:r>
              <a:rPr lang="en-US" sz="1200" dirty="0">
                <a:ea typeface="Times New Roman" panose="02020603050405020304" pitchFamily="18" charset="0"/>
                <a:hlinkClick r:id="rId6"/>
              </a:rPr>
              <a:t>-sequencing</a:t>
            </a:r>
            <a:r>
              <a:rPr lang="en-US" sz="1200" dirty="0">
                <a:ea typeface="Times New Roman" panose="02020603050405020304" pitchFamily="18" charset="0"/>
              </a:rPr>
              <a:t>. Changes YANG module namespace and names for notification, </a:t>
            </a:r>
            <a:r>
              <a:rPr lang="en-US" sz="1200" dirty="0" err="1">
                <a:ea typeface="Times New Roman" panose="02020603050405020304" pitchFamily="18" charset="0"/>
              </a:rPr>
              <a:t>sysName</a:t>
            </a:r>
            <a:r>
              <a:rPr lang="en-US" sz="1200" dirty="0">
                <a:ea typeface="Times New Roman" panose="02020603050405020304" pitchFamily="18" charset="0"/>
              </a:rPr>
              <a:t> and </a:t>
            </a:r>
            <a:r>
              <a:rPr lang="en-US" sz="1200" dirty="0" err="1">
                <a:ea typeface="Times New Roman" panose="02020603050405020304" pitchFamily="18" charset="0"/>
              </a:rPr>
              <a:t>sequencenumber</a:t>
            </a:r>
            <a:r>
              <a:rPr lang="en-US" sz="1200" dirty="0">
                <a:ea typeface="Times New Roman" panose="02020603050405020304" pitchFamily="18" charset="0"/>
              </a:rPr>
              <a:t>.</a:t>
            </a:r>
          </a:p>
        </p:txBody>
      </p:sp>
      <p:sp>
        <p:nvSpPr>
          <p:cNvPr id="8" name="Slide Number Placeholder 1">
            <a:extLst>
              <a:ext uri="{FF2B5EF4-FFF2-40B4-BE49-F238E27FC236}">
                <a16:creationId xmlns:a16="http://schemas.microsoft.com/office/drawing/2014/main" id="{F03D7BF8-F90A-4F8C-8FCE-B1DB1DEC687A}"/>
              </a:ext>
            </a:extLst>
          </p:cNvPr>
          <p:cNvSpPr>
            <a:spLocks noGrp="1"/>
          </p:cNvSpPr>
          <p:nvPr>
            <p:ph type="sldNum" sz="quarter" idx="12"/>
          </p:nvPr>
        </p:nvSpPr>
        <p:spPr>
          <a:xfrm>
            <a:off x="8629227" y="4771228"/>
            <a:ext cx="372381" cy="273844"/>
          </a:xfrm>
        </p:spPr>
        <p:txBody>
          <a:bodyPr/>
          <a:lstStyle/>
          <a:p>
            <a:pPr defTabSz="685800">
              <a:buClrTx/>
            </a:pPr>
            <a:fld id="{FC4AC485-25DE-431E-B345-9C0A15BB7F8A}" type="slidenum">
              <a:rPr lang="de-CH" sz="1050" kern="1200">
                <a:solidFill>
                  <a:prstClr val="black">
                    <a:tint val="75000"/>
                  </a:prstClr>
                </a:solidFill>
                <a:latin typeface="Calibri" panose="020F0502020204030204"/>
                <a:ea typeface="+mn-ea"/>
                <a:cs typeface="+mn-cs"/>
              </a:rPr>
              <a:pPr defTabSz="685800">
                <a:buClrTx/>
              </a:pPr>
              <a:t>8</a:t>
            </a:fld>
            <a:endParaRPr lang="de-CH" sz="1050" kern="1200" dirty="0">
              <a:solidFill>
                <a:prstClr val="black">
                  <a:tint val="75000"/>
                </a:prstClr>
              </a:solidFill>
              <a:latin typeface="Calibri" panose="020F0502020204030204"/>
              <a:ea typeface="+mn-ea"/>
              <a:cs typeface="+mn-cs"/>
            </a:endParaRPr>
          </a:p>
        </p:txBody>
      </p:sp>
      <p:pic>
        <p:nvPicPr>
          <p:cNvPr id="9" name="Picture 8">
            <a:extLst>
              <a:ext uri="{FF2B5EF4-FFF2-40B4-BE49-F238E27FC236}">
                <a16:creationId xmlns:a16="http://schemas.microsoft.com/office/drawing/2014/main" id="{9438981C-703D-06F8-668A-4F91A8420F90}"/>
              </a:ext>
            </a:extLst>
          </p:cNvPr>
          <p:cNvPicPr>
            <a:picLocks noChangeAspect="1"/>
          </p:cNvPicPr>
          <p:nvPr/>
        </p:nvPicPr>
        <p:blipFill>
          <a:blip r:embed="rId7"/>
          <a:stretch>
            <a:fillRect/>
          </a:stretch>
        </p:blipFill>
        <p:spPr>
          <a:xfrm>
            <a:off x="3464620" y="1291855"/>
            <a:ext cx="5536988" cy="3257051"/>
          </a:xfrm>
          <a:prstGeom prst="rect">
            <a:avLst/>
          </a:prstGeom>
        </p:spPr>
      </p:pic>
      <p:sp>
        <p:nvSpPr>
          <p:cNvPr id="11" name="TextBox 10">
            <a:extLst>
              <a:ext uri="{FF2B5EF4-FFF2-40B4-BE49-F238E27FC236}">
                <a16:creationId xmlns:a16="http://schemas.microsoft.com/office/drawing/2014/main" id="{40DD2358-B4C4-8F1A-35C9-8A538DD95E79}"/>
              </a:ext>
            </a:extLst>
          </p:cNvPr>
          <p:cNvSpPr txBox="1"/>
          <p:nvPr/>
        </p:nvSpPr>
        <p:spPr>
          <a:xfrm>
            <a:off x="3535680" y="4572746"/>
            <a:ext cx="5147734" cy="584775"/>
          </a:xfrm>
          <a:prstGeom prst="rect">
            <a:avLst/>
          </a:prstGeom>
          <a:noFill/>
        </p:spPr>
        <p:txBody>
          <a:bodyPr wrap="square">
            <a:spAutoFit/>
          </a:bodyPr>
          <a:lstStyle/>
          <a:p>
            <a:pPr algn="ctr"/>
            <a:r>
              <a:rPr lang="de-CH" sz="900" dirty="0">
                <a:latin typeface="+mj-lt"/>
                <a:hlinkClick r:id="rId8"/>
              </a:rPr>
              <a:t>https://author-tools.ietf.org/iddiff?url1=draft-ietf-nmop-yang-message-broker-integration-04&amp;url2=draft-ietf-nmop-yang-message-broker-integration-05&amp;difftype=--html</a:t>
            </a:r>
            <a:endParaRPr lang="de-CH" sz="900" dirty="0">
              <a:latin typeface="+mj-lt"/>
            </a:endParaRPr>
          </a:p>
          <a:p>
            <a:pPr algn="ctr"/>
            <a:endParaRPr lang="de-CH" dirty="0"/>
          </a:p>
        </p:txBody>
      </p:sp>
    </p:spTree>
    <p:extLst>
      <p:ext uri="{BB962C8B-B14F-4D97-AF65-F5344CB8AC3E}">
        <p14:creationId xmlns:p14="http://schemas.microsoft.com/office/powerpoint/2010/main" val="26175044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20F271-6F0D-4AC0-BB1D-F5C338165C13}"/>
              </a:ext>
            </a:extLst>
          </p:cNvPr>
          <p:cNvSpPr>
            <a:spLocks noGrp="1"/>
          </p:cNvSpPr>
          <p:nvPr>
            <p:ph type="title"/>
          </p:nvPr>
        </p:nvSpPr>
        <p:spPr/>
        <p:txBody>
          <a:bodyPr>
            <a:normAutofit/>
          </a:bodyPr>
          <a:lstStyle/>
          <a:p>
            <a:r>
              <a:rPr lang="en-US" sz="2100" b="1" dirty="0"/>
              <a:t>YANG-Push Standardization Progress at IETF 121</a:t>
            </a:r>
            <a:br>
              <a:rPr lang="en-GB" sz="2700" dirty="0"/>
            </a:br>
            <a:r>
              <a:rPr lang="de-CH" sz="2025" dirty="0">
                <a:solidFill>
                  <a:schemeClr val="bg2">
                    <a:lumMod val="75000"/>
                  </a:schemeClr>
                </a:solidFill>
              </a:rPr>
              <a:t>Planned </a:t>
            </a:r>
            <a:r>
              <a:rPr lang="de-CH" sz="2025" dirty="0" err="1">
                <a:solidFill>
                  <a:schemeClr val="bg2">
                    <a:lumMod val="75000"/>
                  </a:schemeClr>
                </a:solidFill>
              </a:rPr>
              <a:t>activities</a:t>
            </a:r>
            <a:r>
              <a:rPr lang="de-CH" sz="2025" dirty="0">
                <a:solidFill>
                  <a:schemeClr val="bg2">
                    <a:lumMod val="75000"/>
                  </a:schemeClr>
                </a:solidFill>
              </a:rPr>
              <a:t> </a:t>
            </a:r>
            <a:r>
              <a:rPr lang="de-CH" sz="2025" dirty="0" err="1">
                <a:solidFill>
                  <a:schemeClr val="bg2">
                    <a:lumMod val="75000"/>
                  </a:schemeClr>
                </a:solidFill>
              </a:rPr>
              <a:t>by</a:t>
            </a:r>
            <a:r>
              <a:rPr lang="de-CH" sz="2025" dirty="0">
                <a:solidFill>
                  <a:schemeClr val="bg2">
                    <a:lumMod val="75000"/>
                  </a:schemeClr>
                </a:solidFill>
              </a:rPr>
              <a:t> IETF 122</a:t>
            </a:r>
            <a:endParaRPr lang="en-US" sz="2025" dirty="0">
              <a:solidFill>
                <a:schemeClr val="bg2">
                  <a:lumMod val="75000"/>
                </a:schemeClr>
              </a:solidFill>
            </a:endParaRPr>
          </a:p>
        </p:txBody>
      </p:sp>
      <p:sp>
        <p:nvSpPr>
          <p:cNvPr id="3" name="Content Placeholder 2">
            <a:extLst>
              <a:ext uri="{FF2B5EF4-FFF2-40B4-BE49-F238E27FC236}">
                <a16:creationId xmlns:a16="http://schemas.microsoft.com/office/drawing/2014/main" id="{29C0DFD4-432D-4B0C-93DF-790441DCF5B9}"/>
              </a:ext>
            </a:extLst>
          </p:cNvPr>
          <p:cNvSpPr>
            <a:spLocks noGrp="1"/>
          </p:cNvSpPr>
          <p:nvPr>
            <p:ph idx="1"/>
          </p:nvPr>
        </p:nvSpPr>
        <p:spPr>
          <a:xfrm>
            <a:off x="628650" y="1329612"/>
            <a:ext cx="5386070" cy="3303111"/>
          </a:xfrm>
        </p:spPr>
        <p:txBody>
          <a:bodyPr>
            <a:noAutofit/>
          </a:bodyPr>
          <a:lstStyle/>
          <a:p>
            <a:pPr marL="0" indent="0">
              <a:spcBef>
                <a:spcPts val="225"/>
              </a:spcBef>
              <a:buNone/>
            </a:pPr>
            <a:r>
              <a:rPr lang="en-US" sz="1200" b="1" dirty="0">
                <a:ea typeface="Times New Roman" panose="02020603050405020304" pitchFamily="18" charset="0"/>
              </a:rPr>
              <a:t>The following documents are going to be NETCONF working group last called</a:t>
            </a:r>
          </a:p>
          <a:p>
            <a:pPr>
              <a:spcBef>
                <a:spcPts val="225"/>
              </a:spcBef>
            </a:pPr>
            <a:r>
              <a:rPr lang="en-US" sz="1200" dirty="0">
                <a:ea typeface="Times New Roman" panose="02020603050405020304" pitchFamily="18" charset="0"/>
                <a:hlinkClick r:id="rId2"/>
              </a:rPr>
              <a:t>draft-</a:t>
            </a:r>
            <a:r>
              <a:rPr lang="en-US" sz="1200" dirty="0" err="1">
                <a:ea typeface="Times New Roman" panose="02020603050405020304" pitchFamily="18" charset="0"/>
                <a:hlinkClick r:id="rId2"/>
              </a:rPr>
              <a:t>ietf</a:t>
            </a:r>
            <a:r>
              <a:rPr lang="en-US" sz="1200" dirty="0">
                <a:ea typeface="Times New Roman" panose="02020603050405020304" pitchFamily="18" charset="0"/>
                <a:hlinkClick r:id="rId2"/>
              </a:rPr>
              <a:t>-netconf-</a:t>
            </a:r>
            <a:r>
              <a:rPr lang="en-US" sz="1200" dirty="0" err="1">
                <a:ea typeface="Times New Roman" panose="02020603050405020304" pitchFamily="18" charset="0"/>
                <a:hlinkClick r:id="rId2"/>
              </a:rPr>
              <a:t>udp</a:t>
            </a:r>
            <a:r>
              <a:rPr lang="en-US" sz="1200" dirty="0">
                <a:ea typeface="Times New Roman" panose="02020603050405020304" pitchFamily="18" charset="0"/>
                <a:hlinkClick r:id="rId2"/>
              </a:rPr>
              <a:t>-</a:t>
            </a:r>
            <a:r>
              <a:rPr lang="en-US" sz="1200" dirty="0" err="1">
                <a:ea typeface="Times New Roman" panose="02020603050405020304" pitchFamily="18" charset="0"/>
                <a:hlinkClick r:id="rId2"/>
              </a:rPr>
              <a:t>notif</a:t>
            </a:r>
            <a:endParaRPr lang="en-US" sz="1200" dirty="0">
              <a:ea typeface="Times New Roman" panose="02020603050405020304" pitchFamily="18" charset="0"/>
            </a:endParaRPr>
          </a:p>
          <a:p>
            <a:pPr>
              <a:spcBef>
                <a:spcPts val="225"/>
              </a:spcBef>
            </a:pPr>
            <a:r>
              <a:rPr lang="en-US" sz="1200" dirty="0">
                <a:ea typeface="Times New Roman" panose="02020603050405020304" pitchFamily="18" charset="0"/>
                <a:hlinkClick r:id="rId3"/>
              </a:rPr>
              <a:t>draft-</a:t>
            </a:r>
            <a:r>
              <a:rPr lang="en-US" sz="1200" dirty="0" err="1">
                <a:ea typeface="Times New Roman" panose="02020603050405020304" pitchFamily="18" charset="0"/>
                <a:hlinkClick r:id="rId3"/>
              </a:rPr>
              <a:t>ietf</a:t>
            </a:r>
            <a:r>
              <a:rPr lang="en-US" sz="1200" dirty="0">
                <a:ea typeface="Times New Roman" panose="02020603050405020304" pitchFamily="18" charset="0"/>
                <a:hlinkClick r:id="rId3"/>
              </a:rPr>
              <a:t>-netconf-distributed-</a:t>
            </a:r>
            <a:r>
              <a:rPr lang="en-US" sz="1200" dirty="0" err="1">
                <a:ea typeface="Times New Roman" panose="02020603050405020304" pitchFamily="18" charset="0"/>
                <a:hlinkClick r:id="rId3"/>
              </a:rPr>
              <a:t>notif</a:t>
            </a:r>
            <a:endParaRPr lang="en-US" sz="1200" dirty="0">
              <a:ea typeface="Times New Roman" panose="02020603050405020304" pitchFamily="18" charset="0"/>
            </a:endParaRPr>
          </a:p>
          <a:p>
            <a:pPr>
              <a:spcBef>
                <a:spcPts val="225"/>
              </a:spcBef>
            </a:pPr>
            <a:r>
              <a:rPr lang="en-US" sz="1200" dirty="0">
                <a:ea typeface="Times New Roman" panose="02020603050405020304" pitchFamily="18" charset="0"/>
                <a:hlinkClick r:id="rId4"/>
              </a:rPr>
              <a:t>draft-</a:t>
            </a:r>
            <a:r>
              <a:rPr lang="en-US" sz="1200" dirty="0" err="1">
                <a:ea typeface="Times New Roman" panose="02020603050405020304" pitchFamily="18" charset="0"/>
                <a:hlinkClick r:id="rId4"/>
              </a:rPr>
              <a:t>ietf</a:t>
            </a:r>
            <a:r>
              <a:rPr lang="en-US" sz="1200" dirty="0">
                <a:ea typeface="Times New Roman" panose="02020603050405020304" pitchFamily="18" charset="0"/>
                <a:hlinkClick r:id="rId4"/>
              </a:rPr>
              <a:t>-netconf-</a:t>
            </a:r>
            <a:r>
              <a:rPr lang="en-US" sz="1200" dirty="0" err="1">
                <a:ea typeface="Times New Roman" panose="02020603050405020304" pitchFamily="18" charset="0"/>
                <a:hlinkClick r:id="rId4"/>
              </a:rPr>
              <a:t>udp</a:t>
            </a:r>
            <a:r>
              <a:rPr lang="en-US" sz="1200" dirty="0">
                <a:ea typeface="Times New Roman" panose="02020603050405020304" pitchFamily="18" charset="0"/>
                <a:hlinkClick r:id="rId4"/>
              </a:rPr>
              <a:t>-client-server</a:t>
            </a:r>
            <a:endParaRPr lang="en-US" sz="1200" dirty="0">
              <a:ea typeface="Times New Roman" panose="02020603050405020304" pitchFamily="18" charset="0"/>
            </a:endParaRPr>
          </a:p>
          <a:p>
            <a:pPr>
              <a:spcBef>
                <a:spcPts val="225"/>
              </a:spcBef>
            </a:pPr>
            <a:endParaRPr lang="en-US" sz="1200" b="1" dirty="0">
              <a:ea typeface="Times New Roman" panose="02020603050405020304" pitchFamily="18" charset="0"/>
            </a:endParaRPr>
          </a:p>
          <a:p>
            <a:pPr marL="0" indent="0">
              <a:spcBef>
                <a:spcPts val="225"/>
              </a:spcBef>
              <a:buNone/>
            </a:pPr>
            <a:r>
              <a:rPr lang="en-US" sz="1200" b="1" dirty="0">
                <a:ea typeface="Times New Roman" panose="02020603050405020304" pitchFamily="18" charset="0"/>
              </a:rPr>
              <a:t>The following document is going to be NETCONF working group adopt called</a:t>
            </a:r>
          </a:p>
          <a:p>
            <a:pPr marL="171450" lvl="1">
              <a:spcBef>
                <a:spcPts val="225"/>
              </a:spcBef>
            </a:pPr>
            <a:r>
              <a:rPr lang="en-US" sz="1200" dirty="0">
                <a:solidFill>
                  <a:schemeClr val="accent1"/>
                </a:solidFill>
                <a:hlinkClick r:id="rId5">
                  <a:extLst>
                    <a:ext uri="{A12FA001-AC4F-418D-AE19-62706E023703}">
                      <ahyp:hlinkClr xmlns:ahyp="http://schemas.microsoft.com/office/drawing/2018/hyperlinkcolor" val="tx"/>
                    </a:ext>
                  </a:extLst>
                </a:hlinkClick>
              </a:rPr>
              <a:t>draft-</a:t>
            </a:r>
            <a:r>
              <a:rPr lang="en-US" sz="1200" dirty="0" err="1">
                <a:solidFill>
                  <a:schemeClr val="accent1"/>
                </a:solidFill>
                <a:hlinkClick r:id="rId5">
                  <a:extLst>
                    <a:ext uri="{A12FA001-AC4F-418D-AE19-62706E023703}">
                      <ahyp:hlinkClr xmlns:ahyp="http://schemas.microsoft.com/office/drawing/2018/hyperlinkcolor" val="tx"/>
                    </a:ext>
                  </a:extLst>
                </a:hlinkClick>
              </a:rPr>
              <a:t>netana</a:t>
            </a:r>
            <a:r>
              <a:rPr lang="en-US" sz="1200" dirty="0">
                <a:solidFill>
                  <a:schemeClr val="accent1"/>
                </a:solidFill>
                <a:hlinkClick r:id="rId5">
                  <a:extLst>
                    <a:ext uri="{A12FA001-AC4F-418D-AE19-62706E023703}">
                      <ahyp:hlinkClr xmlns:ahyp="http://schemas.microsoft.com/office/drawing/2018/hyperlinkcolor" val="tx"/>
                    </a:ext>
                  </a:extLst>
                </a:hlinkClick>
              </a:rPr>
              <a:t>-netconf-</a:t>
            </a:r>
            <a:r>
              <a:rPr lang="en-US" sz="1200" dirty="0" err="1">
                <a:solidFill>
                  <a:schemeClr val="accent1"/>
                </a:solidFill>
                <a:hlinkClick r:id="rId5">
                  <a:extLst>
                    <a:ext uri="{A12FA001-AC4F-418D-AE19-62706E023703}">
                      <ahyp:hlinkClr xmlns:ahyp="http://schemas.microsoft.com/office/drawing/2018/hyperlinkcolor" val="tx"/>
                    </a:ext>
                  </a:extLst>
                </a:hlinkClick>
              </a:rPr>
              <a:t>notif</a:t>
            </a:r>
            <a:r>
              <a:rPr lang="en-US" sz="1200" dirty="0">
                <a:solidFill>
                  <a:schemeClr val="accent1"/>
                </a:solidFill>
                <a:hlinkClick r:id="rId5">
                  <a:extLst>
                    <a:ext uri="{A12FA001-AC4F-418D-AE19-62706E023703}">
                      <ahyp:hlinkClr xmlns:ahyp="http://schemas.microsoft.com/office/drawing/2018/hyperlinkcolor" val="tx"/>
                    </a:ext>
                  </a:extLst>
                </a:hlinkClick>
              </a:rPr>
              <a:t>-envelope</a:t>
            </a:r>
            <a:endParaRPr lang="en-US" sz="1200" dirty="0">
              <a:solidFill>
                <a:schemeClr val="accent1"/>
              </a:solidFill>
            </a:endParaRPr>
          </a:p>
          <a:p>
            <a:pPr marL="0" indent="0">
              <a:spcBef>
                <a:spcPts val="225"/>
              </a:spcBef>
              <a:buNone/>
            </a:pPr>
            <a:endParaRPr lang="en-US" sz="1200" b="1" dirty="0">
              <a:ea typeface="Times New Roman" panose="02020603050405020304" pitchFamily="18" charset="0"/>
            </a:endParaRPr>
          </a:p>
          <a:p>
            <a:pPr marL="0" indent="0">
              <a:spcBef>
                <a:spcPts val="225"/>
              </a:spcBef>
              <a:buNone/>
            </a:pPr>
            <a:r>
              <a:rPr lang="en-US" sz="1200" b="1" dirty="0">
                <a:ea typeface="Times New Roman" panose="02020603050405020304" pitchFamily="18" charset="0"/>
              </a:rPr>
              <a:t>The following document is going to be scoped, refined and discussed within a group of implementors and operators (</a:t>
            </a:r>
            <a:r>
              <a:rPr lang="en-US" sz="1200" b="1" dirty="0">
                <a:solidFill>
                  <a:srgbClr val="FF0000"/>
                </a:solidFill>
                <a:ea typeface="Times New Roman" panose="02020603050405020304" pitchFamily="18" charset="0"/>
              </a:rPr>
              <a:t>Huawei xxx</a:t>
            </a:r>
            <a:r>
              <a:rPr lang="en-US" sz="1200" b="1" dirty="0">
                <a:ea typeface="Times New Roman" panose="02020603050405020304" pitchFamily="18" charset="0"/>
              </a:rPr>
              <a:t>, Cisco Rob Wilton, Juniper Ebben Aries, Nokia James Cummings, Swisscom Thomas Graf, Bell Canada Daniel Voyer, Deutsche Telekom Holger Keller, NTT Paolo Lucente)</a:t>
            </a:r>
          </a:p>
          <a:p>
            <a:pPr marL="171450" lvl="1">
              <a:spcBef>
                <a:spcPts val="225"/>
              </a:spcBef>
            </a:pPr>
            <a:r>
              <a:rPr lang="en-US" sz="1200" dirty="0">
                <a:solidFill>
                  <a:schemeClr val="accent1"/>
                </a:solidFill>
                <a:hlinkClick r:id="rId6">
                  <a:extLst>
                    <a:ext uri="{A12FA001-AC4F-418D-AE19-62706E023703}">
                      <ahyp:hlinkClr xmlns:ahyp="http://schemas.microsoft.com/office/drawing/2018/hyperlinkcolor" val="tx"/>
                    </a:ext>
                  </a:extLst>
                </a:hlinkClick>
              </a:rPr>
              <a:t>draft-</a:t>
            </a:r>
            <a:r>
              <a:rPr lang="en-US" sz="1200" dirty="0" err="1">
                <a:solidFill>
                  <a:schemeClr val="accent1"/>
                </a:solidFill>
                <a:hlinkClick r:id="rId6">
                  <a:extLst>
                    <a:ext uri="{A12FA001-AC4F-418D-AE19-62706E023703}">
                      <ahyp:hlinkClr xmlns:ahyp="http://schemas.microsoft.com/office/drawing/2018/hyperlinkcolor" val="tx"/>
                    </a:ext>
                  </a:extLst>
                </a:hlinkClick>
              </a:rPr>
              <a:t>wilton</a:t>
            </a:r>
            <a:r>
              <a:rPr lang="en-US" sz="1200" dirty="0">
                <a:solidFill>
                  <a:schemeClr val="accent1"/>
                </a:solidFill>
                <a:hlinkClick r:id="rId6">
                  <a:extLst>
                    <a:ext uri="{A12FA001-AC4F-418D-AE19-62706E023703}">
                      <ahyp:hlinkClr xmlns:ahyp="http://schemas.microsoft.com/office/drawing/2018/hyperlinkcolor" val="tx"/>
                    </a:ext>
                  </a:extLst>
                </a:hlinkClick>
              </a:rPr>
              <a:t>-netconf-</a:t>
            </a:r>
            <a:r>
              <a:rPr lang="en-US" sz="1200" dirty="0" err="1">
                <a:solidFill>
                  <a:schemeClr val="accent1"/>
                </a:solidFill>
                <a:hlinkClick r:id="rId6">
                  <a:extLst>
                    <a:ext uri="{A12FA001-AC4F-418D-AE19-62706E023703}">
                      <ahyp:hlinkClr xmlns:ahyp="http://schemas.microsoft.com/office/drawing/2018/hyperlinkcolor" val="tx"/>
                    </a:ext>
                  </a:extLst>
                </a:hlinkClick>
              </a:rPr>
              <a:t>yp</a:t>
            </a:r>
            <a:r>
              <a:rPr lang="en-US" sz="1200" dirty="0">
                <a:solidFill>
                  <a:schemeClr val="accent1"/>
                </a:solidFill>
                <a:hlinkClick r:id="rId6">
                  <a:extLst>
                    <a:ext uri="{A12FA001-AC4F-418D-AE19-62706E023703}">
                      <ahyp:hlinkClr xmlns:ahyp="http://schemas.microsoft.com/office/drawing/2018/hyperlinkcolor" val="tx"/>
                    </a:ext>
                  </a:extLst>
                </a:hlinkClick>
              </a:rPr>
              <a:t>-observability</a:t>
            </a:r>
            <a:endParaRPr lang="en-US" sz="1200" dirty="0">
              <a:solidFill>
                <a:schemeClr val="accent1"/>
              </a:solidFill>
            </a:endParaRPr>
          </a:p>
          <a:p>
            <a:pPr marL="171450" lvl="1">
              <a:spcBef>
                <a:spcPts val="225"/>
              </a:spcBef>
            </a:pPr>
            <a:endParaRPr lang="en-US" sz="1200" dirty="0">
              <a:ea typeface="Times New Roman" panose="02020603050405020304" pitchFamily="18" charset="0"/>
            </a:endParaRPr>
          </a:p>
          <a:p>
            <a:pPr marL="0" lvl="1" indent="0">
              <a:spcBef>
                <a:spcPts val="225"/>
              </a:spcBef>
              <a:buNone/>
            </a:pPr>
            <a:r>
              <a:rPr lang="en-US" sz="1200" b="1" dirty="0">
                <a:ea typeface="Times New Roman" panose="02020603050405020304" pitchFamily="18" charset="0"/>
              </a:rPr>
              <a:t>The following documents are discussed on the NETCONF mailing list</a:t>
            </a:r>
          </a:p>
          <a:p>
            <a:pPr marL="171450" lvl="1">
              <a:spcBef>
                <a:spcPts val="225"/>
              </a:spcBef>
            </a:pPr>
            <a:r>
              <a:rPr lang="en-US" sz="1200" dirty="0">
                <a:solidFill>
                  <a:schemeClr val="accent1"/>
                </a:solidFill>
                <a:hlinkClick r:id="rId7">
                  <a:extLst>
                    <a:ext uri="{A12FA001-AC4F-418D-AE19-62706E023703}">
                      <ahyp:hlinkClr xmlns:ahyp="http://schemas.microsoft.com/office/drawing/2018/hyperlinkcolor" val="tx"/>
                    </a:ext>
                  </a:extLst>
                </a:hlinkClick>
              </a:rPr>
              <a:t>draft-</a:t>
            </a:r>
            <a:r>
              <a:rPr lang="en-US" sz="1200" dirty="0" err="1">
                <a:solidFill>
                  <a:schemeClr val="accent1"/>
                </a:solidFill>
                <a:hlinkClick r:id="rId7">
                  <a:extLst>
                    <a:ext uri="{A12FA001-AC4F-418D-AE19-62706E023703}">
                      <ahyp:hlinkClr xmlns:ahyp="http://schemas.microsoft.com/office/drawing/2018/hyperlinkcolor" val="tx"/>
                    </a:ext>
                  </a:extLst>
                </a:hlinkClick>
              </a:rPr>
              <a:t>netana</a:t>
            </a:r>
            <a:r>
              <a:rPr lang="en-US" sz="1200" dirty="0">
                <a:solidFill>
                  <a:schemeClr val="accent1"/>
                </a:solidFill>
                <a:hlinkClick r:id="rId7">
                  <a:extLst>
                    <a:ext uri="{A12FA001-AC4F-418D-AE19-62706E023703}">
                      <ahyp:hlinkClr xmlns:ahyp="http://schemas.microsoft.com/office/drawing/2018/hyperlinkcolor" val="tx"/>
                    </a:ext>
                  </a:extLst>
                </a:hlinkClick>
              </a:rPr>
              <a:t>-netconf-</a:t>
            </a:r>
            <a:r>
              <a:rPr lang="en-US" sz="1200" dirty="0" err="1">
                <a:solidFill>
                  <a:schemeClr val="accent1"/>
                </a:solidFill>
                <a:hlinkClick r:id="rId7">
                  <a:extLst>
                    <a:ext uri="{A12FA001-AC4F-418D-AE19-62706E023703}">
                      <ahyp:hlinkClr xmlns:ahyp="http://schemas.microsoft.com/office/drawing/2018/hyperlinkcolor" val="tx"/>
                    </a:ext>
                  </a:extLst>
                </a:hlinkClick>
              </a:rPr>
              <a:t>yp</a:t>
            </a:r>
            <a:r>
              <a:rPr lang="en-US" sz="1200" dirty="0">
                <a:solidFill>
                  <a:schemeClr val="accent1"/>
                </a:solidFill>
                <a:hlinkClick r:id="rId7">
                  <a:extLst>
                    <a:ext uri="{A12FA001-AC4F-418D-AE19-62706E023703}">
                      <ahyp:hlinkClr xmlns:ahyp="http://schemas.microsoft.com/office/drawing/2018/hyperlinkcolor" val="tx"/>
                    </a:ext>
                  </a:extLst>
                </a:hlinkClick>
              </a:rPr>
              <a:t>-transport-capabilities</a:t>
            </a:r>
            <a:endParaRPr lang="en-US" sz="1200" dirty="0">
              <a:solidFill>
                <a:schemeClr val="accent1"/>
              </a:solidFill>
            </a:endParaRPr>
          </a:p>
          <a:p>
            <a:pPr>
              <a:spcBef>
                <a:spcPts val="225"/>
              </a:spcBef>
            </a:pPr>
            <a:r>
              <a:rPr lang="en-US" sz="1200" dirty="0">
                <a:hlinkClick r:id="rId8"/>
              </a:rPr>
              <a:t>draft-</a:t>
            </a:r>
            <a:r>
              <a:rPr lang="en-US" sz="1200" dirty="0" err="1">
                <a:hlinkClick r:id="rId8"/>
              </a:rPr>
              <a:t>tgraf</a:t>
            </a:r>
            <a:r>
              <a:rPr lang="en-US" sz="1200" dirty="0">
                <a:hlinkClick r:id="rId8"/>
              </a:rPr>
              <a:t>-netconf-yang-push-observation-time</a:t>
            </a:r>
            <a:endParaRPr lang="en-US" sz="1200" dirty="0"/>
          </a:p>
          <a:p>
            <a:pPr>
              <a:spcBef>
                <a:spcPts val="225"/>
              </a:spcBef>
            </a:pPr>
            <a:r>
              <a:rPr lang="en-US" sz="1200" dirty="0">
                <a:hlinkClick r:id="rId9"/>
              </a:rPr>
              <a:t>draft-</a:t>
            </a:r>
            <a:r>
              <a:rPr lang="en-US" sz="1200" dirty="0" err="1">
                <a:hlinkClick r:id="rId9"/>
              </a:rPr>
              <a:t>ietf</a:t>
            </a:r>
            <a:r>
              <a:rPr lang="en-US" sz="1200" dirty="0">
                <a:hlinkClick r:id="rId9"/>
              </a:rPr>
              <a:t>-netconf-yang-notifications-versioning</a:t>
            </a:r>
            <a:endParaRPr lang="en-US" sz="1200" dirty="0"/>
          </a:p>
          <a:p>
            <a:pPr>
              <a:spcBef>
                <a:spcPts val="225"/>
              </a:spcBef>
            </a:pPr>
            <a:r>
              <a:rPr lang="en-US" sz="1200" dirty="0">
                <a:hlinkClick r:id="rId10"/>
              </a:rPr>
              <a:t>draft-</a:t>
            </a:r>
            <a:r>
              <a:rPr lang="en-US" sz="1200" dirty="0" err="1">
                <a:hlinkClick r:id="rId10"/>
              </a:rPr>
              <a:t>ietf</a:t>
            </a:r>
            <a:r>
              <a:rPr lang="en-US" sz="1200" dirty="0">
                <a:hlinkClick r:id="rId10"/>
              </a:rPr>
              <a:t>-netconf-yang-library-augmentation</a:t>
            </a:r>
            <a:endParaRPr lang="en-US" sz="1200" dirty="0"/>
          </a:p>
          <a:p>
            <a:pPr marL="171450" lvl="1">
              <a:spcBef>
                <a:spcPts val="225"/>
              </a:spcBef>
            </a:pPr>
            <a:endParaRPr lang="en-US" sz="1200" dirty="0">
              <a:solidFill>
                <a:schemeClr val="accent1"/>
              </a:solidFill>
            </a:endParaRPr>
          </a:p>
          <a:p>
            <a:pPr marL="0" indent="0">
              <a:spcBef>
                <a:spcPts val="225"/>
              </a:spcBef>
              <a:buNone/>
            </a:pPr>
            <a:endParaRPr lang="en-US" sz="1200" dirty="0">
              <a:ea typeface="Times New Roman" panose="02020603050405020304" pitchFamily="18" charset="0"/>
              <a:hlinkClick r:id="rId5"/>
            </a:endParaRPr>
          </a:p>
        </p:txBody>
      </p:sp>
      <p:sp>
        <p:nvSpPr>
          <p:cNvPr id="8" name="Slide Number Placeholder 1">
            <a:extLst>
              <a:ext uri="{FF2B5EF4-FFF2-40B4-BE49-F238E27FC236}">
                <a16:creationId xmlns:a16="http://schemas.microsoft.com/office/drawing/2014/main" id="{F03D7BF8-F90A-4F8C-8FCE-B1DB1DEC687A}"/>
              </a:ext>
            </a:extLst>
          </p:cNvPr>
          <p:cNvSpPr>
            <a:spLocks noGrp="1"/>
          </p:cNvSpPr>
          <p:nvPr>
            <p:ph type="sldNum" sz="quarter" idx="12"/>
          </p:nvPr>
        </p:nvSpPr>
        <p:spPr>
          <a:xfrm>
            <a:off x="8629227" y="4771228"/>
            <a:ext cx="372381" cy="273844"/>
          </a:xfrm>
        </p:spPr>
        <p:txBody>
          <a:bodyPr/>
          <a:lstStyle/>
          <a:p>
            <a:pPr defTabSz="685800">
              <a:buClrTx/>
            </a:pPr>
            <a:fld id="{FC4AC485-25DE-431E-B345-9C0A15BB7F8A}" type="slidenum">
              <a:rPr lang="de-CH" sz="1050" kern="1200">
                <a:solidFill>
                  <a:prstClr val="black">
                    <a:tint val="75000"/>
                  </a:prstClr>
                </a:solidFill>
                <a:latin typeface="Calibri" panose="020F0502020204030204"/>
                <a:ea typeface="+mn-ea"/>
                <a:cs typeface="+mn-cs"/>
              </a:rPr>
              <a:pPr defTabSz="685800">
                <a:buClrTx/>
              </a:pPr>
              <a:t>9</a:t>
            </a:fld>
            <a:endParaRPr lang="de-CH" sz="1050" kern="1200" dirty="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9075857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2e1fccfb-80ca-4fe1-a574-1516544edb53}" enabled="1" method="Standard" siteId="{364e5b87-c1c7-420d-9bee-c35d19b557a1}" removed="0"/>
</clbl:labelList>
</file>

<file path=docProps/app.xml><?xml version="1.0" encoding="utf-8"?>
<Properties xmlns="http://schemas.openxmlformats.org/officeDocument/2006/extended-properties" xmlns:vt="http://schemas.openxmlformats.org/officeDocument/2006/docPropsVTypes">
  <TotalTime>0</TotalTime>
  <Words>1668</Words>
  <Application>Microsoft Office PowerPoint</Application>
  <PresentationFormat>On-screen Show (16:9)</PresentationFormat>
  <Paragraphs>294</Paragraphs>
  <Slides>13</Slides>
  <Notes>9</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13</vt:i4>
      </vt:variant>
    </vt:vector>
  </HeadingPairs>
  <TitlesOfParts>
    <vt:vector size="23" baseType="lpstr">
      <vt:lpstr>Times New Roman</vt:lpstr>
      <vt:lpstr>Calibri</vt:lpstr>
      <vt:lpstr>Noto Sans Symbols</vt:lpstr>
      <vt:lpstr>Courier New</vt:lpstr>
      <vt:lpstr>Arial</vt:lpstr>
      <vt:lpstr>Calibri Light</vt:lpstr>
      <vt:lpstr>Simple Light</vt:lpstr>
      <vt:lpstr>Office Theme</vt:lpstr>
      <vt:lpstr>1_Office Theme</vt:lpstr>
      <vt:lpstr>2_Office Theme</vt:lpstr>
      <vt:lpstr>Validate  Configured Subscription YANG-Push Publisher Implementations NETCONF &amp; NMOP WG</vt:lpstr>
      <vt:lpstr>Hackathon – Repository</vt:lpstr>
      <vt:lpstr>YANG-Push Implementation Status IETF 121 – MVP 1</vt:lpstr>
      <vt:lpstr>YANG-Push Implementation Status IETF 121 – MVP 2</vt:lpstr>
      <vt:lpstr>YANG-Push Implementation Status IETF 121 – MVP 3</vt:lpstr>
      <vt:lpstr>YANG-Push Standardization Progress at IETF 121 Suggest to Review</vt:lpstr>
      <vt:lpstr>Address YANG Specification and Integration Gaps Aiming for an automated data processing pipeline</vt:lpstr>
      <vt:lpstr>YANG-Push Specification changes at IETF 121 To be addressed in running code by IETF 122</vt:lpstr>
      <vt:lpstr>YANG-Push Standardization Progress at IETF 121 Planned activities by IETF 122</vt:lpstr>
      <vt:lpstr>YANG Notification Transport Capabilities Extending System Capabilities for YANG-Push Configured Subscription Transport</vt:lpstr>
      <vt:lpstr>Extensible YANG model for YANG-Push Notifications For XML, JSON or CBOR encoded messages with hostname and sequence-number</vt:lpstr>
      <vt:lpstr>YANG-Push Operational Data Observability Enhancements Simplifies by combining periodic and on-change subscription </vt:lpstr>
      <vt:lpstr>Thanks to…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Validate  Configured Subscription YANG-Push Publisher Implementations NETCONF &amp; NMOP WG</dc:title>
  <cp:lastModifiedBy>Graf Thomas, INI-NET-VNC-HCS</cp:lastModifiedBy>
  <cp:revision>2</cp:revision>
  <dcterms:modified xsi:type="dcterms:W3CDTF">2024-11-12T08:37:45Z</dcterms:modified>
</cp:coreProperties>
</file>